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12.xml.rels" ContentType="application/vnd.openxmlformats-package.relationships+xml"/>
  <Override PartName="/ppt/slideMasters/_rels/slideMaster13.xml.rels" ContentType="application/vnd.openxmlformats-package.relationships+xml"/>
  <Override PartName="/ppt/slideMasters/_rels/slideMaster14.xml.rels" ContentType="application/vnd.openxmlformats-package.relationships+xml"/>
  <Override PartName="/ppt/slideMasters/_rels/slideMaster15.xml.rels" ContentType="application/vnd.openxmlformats-package.relationships+xml"/>
  <Override PartName="/ppt/slideMasters/_rels/slideMaster16.xml.rels" ContentType="application/vnd.openxmlformats-package.relationships+xml"/>
  <Override PartName="/ppt/slideMasters/_rels/slideMaster17.xml.rels" ContentType="application/vnd.openxmlformats-package.relationships+xml"/>
  <Override PartName="/ppt/slideMasters/_rels/slideMaster18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theme/_rels/theme1.xml.rels" ContentType="application/vnd.openxmlformats-package.relationships+xml"/>
  <Override PartName="/ppt/theme/_rels/theme2.xml.rels" ContentType="application/vnd.openxmlformats-package.relationships+xml"/>
  <Override PartName="/ppt/theme/_rels/theme3.xml.rels" ContentType="application/vnd.openxmlformats-package.relationships+xml"/>
  <Override PartName="/ppt/theme/_rels/theme4.xml.rels" ContentType="application/vnd.openxmlformats-package.relationships+xml"/>
  <Override PartName="/ppt/theme/_rels/theme5.xml.rels" ContentType="application/vnd.openxmlformats-package.relationships+xml"/>
  <Override PartName="/ppt/theme/_rels/theme6.xml.rels" ContentType="application/vnd.openxmlformats-package.relationships+xml"/>
  <Override PartName="/ppt/theme/_rels/theme7.xml.rels" ContentType="application/vnd.openxmlformats-package.relationships+xml"/>
  <Override PartName="/ppt/theme/_rels/theme8.xml.rels" ContentType="application/vnd.openxmlformats-package.relationships+xml"/>
  <Override PartName="/ppt/theme/_rels/theme9.xml.rels" ContentType="application/vnd.openxmlformats-package.relationships+xml"/>
  <Override PartName="/ppt/theme/_rels/theme10.xml.rels" ContentType="application/vnd.openxmlformats-package.relationships+xml"/>
  <Override PartName="/ppt/theme/_rels/theme11.xml.rels" ContentType="application/vnd.openxmlformats-package.relationships+xml"/>
  <Override PartName="/ppt/theme/_rels/theme12.xml.rels" ContentType="application/vnd.openxmlformats-package.relationships+xml"/>
  <Override PartName="/ppt/theme/_rels/theme13.xml.rels" ContentType="application/vnd.openxmlformats-package.relationships+xml"/>
  <Override PartName="/ppt/theme/_rels/theme14.xml.rels" ContentType="application/vnd.openxmlformats-package.relationships+xml"/>
  <Override PartName="/ppt/theme/_rels/theme15.xml.rels" ContentType="application/vnd.openxmlformats-package.relationships+xml"/>
  <Override PartName="/ppt/theme/_rels/theme16.xml.rels" ContentType="application/vnd.openxmlformats-package.relationships+xml"/>
  <Override PartName="/ppt/theme/_rels/theme17.xml.rels" ContentType="application/vnd.openxmlformats-package.relationships+xml"/>
  <Override PartName="/ppt/theme/_rels/theme18.xml.rels" ContentType="application/vnd.openxmlformats-package.relationships+xml"/>
  <Override PartName="/ppt/theme/theme18.xml" ContentType="application/vnd.openxmlformats-officedocument.theme+xml"/>
  <Override PartName="/ppt/media/image1.jpeg" ContentType="image/jpeg"/>
  <Override PartName="/ppt/media/image3.png" ContentType="image/png"/>
  <Override PartName="/ppt/media/image2.png" ContentType="image/png"/>
  <Override PartName="/ppt/media/image4.png" ContentType="image/png"/>
  <Override PartName="/ppt/media/image6.jpeg" ContentType="image/jpeg"/>
  <Override PartName="/ppt/media/image5.png" ContentType="image/pn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7" r:id="rId6"/>
    <p:sldMasterId id="2147483659" r:id="rId7"/>
    <p:sldMasterId id="2147483661" r:id="rId8"/>
    <p:sldMasterId id="2147483663" r:id="rId9"/>
    <p:sldMasterId id="2147483665" r:id="rId10"/>
    <p:sldMasterId id="2147483667" r:id="rId11"/>
    <p:sldMasterId id="2147483669" r:id="rId12"/>
    <p:sldMasterId id="2147483671" r:id="rId13"/>
    <p:sldMasterId id="2147483673" r:id="rId14"/>
    <p:sldMasterId id="2147483675" r:id="rId15"/>
    <p:sldMasterId id="2147483677" r:id="rId16"/>
    <p:sldMasterId id="2147483679" r:id="rId17"/>
    <p:sldMasterId id="2147483681" r:id="rId18"/>
    <p:sldMasterId id="2147483683" r:id="rId19"/>
  </p:sldMasterIdLst>
  <p:sldIdLst>
    <p:sldId id="256" r:id="rId20"/>
    <p:sldId id="257" r:id="rId21"/>
    <p:sldId id="258" r:id="rId22"/>
    <p:sldId id="259" r:id="rId23"/>
    <p:sldId id="260" r:id="rId24"/>
    <p:sldId id="261" r:id="rId25"/>
    <p:sldId id="262" r:id="rId26"/>
    <p:sldId id="263" r:id="rId27"/>
    <p:sldId id="264" r:id="rId28"/>
    <p:sldId id="265" r:id="rId29"/>
    <p:sldId id="266" r:id="rId30"/>
    <p:sldId id="267" r:id="rId31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Master" Target="slideMasters/slideMaster12.xml"/><Relationship Id="rId14" Type="http://schemas.openxmlformats.org/officeDocument/2006/relationships/slideMaster" Target="slideMasters/slideMaster13.xml"/><Relationship Id="rId15" Type="http://schemas.openxmlformats.org/officeDocument/2006/relationships/slideMaster" Target="slideMasters/slideMaster14.xml"/><Relationship Id="rId16" Type="http://schemas.openxmlformats.org/officeDocument/2006/relationships/slideMaster" Target="slideMasters/slideMaster15.xml"/><Relationship Id="rId17" Type="http://schemas.openxmlformats.org/officeDocument/2006/relationships/slideMaster" Target="slideMasters/slideMaster16.xml"/><Relationship Id="rId18" Type="http://schemas.openxmlformats.org/officeDocument/2006/relationships/slideMaster" Target="slideMasters/slideMaster17.xml"/><Relationship Id="rId19" Type="http://schemas.openxmlformats.org/officeDocument/2006/relationships/slideMaster" Target="slideMasters/slideMaster18.xml"/><Relationship Id="rId20" Type="http://schemas.openxmlformats.org/officeDocument/2006/relationships/slide" Target="slides/slide1.xml"/><Relationship Id="rId21" Type="http://schemas.openxmlformats.org/officeDocument/2006/relationships/slide" Target="slides/slide2.xml"/><Relationship Id="rId22" Type="http://schemas.openxmlformats.org/officeDocument/2006/relationships/slide" Target="slides/slide3.xml"/><Relationship Id="rId23" Type="http://schemas.openxmlformats.org/officeDocument/2006/relationships/slide" Target="slides/slide4.xml"/><Relationship Id="rId24" Type="http://schemas.openxmlformats.org/officeDocument/2006/relationships/slide" Target="slides/slide5.xml"/><Relationship Id="rId25" Type="http://schemas.openxmlformats.org/officeDocument/2006/relationships/slide" Target="slides/slide6.xml"/><Relationship Id="rId26" Type="http://schemas.openxmlformats.org/officeDocument/2006/relationships/slide" Target="slides/slide7.xml"/><Relationship Id="rId27" Type="http://schemas.openxmlformats.org/officeDocument/2006/relationships/slide" Target="slides/slide8.xml"/><Relationship Id="rId28" Type="http://schemas.openxmlformats.org/officeDocument/2006/relationships/slide" Target="slides/slide9.xml"/><Relationship Id="rId29" Type="http://schemas.openxmlformats.org/officeDocument/2006/relationships/slide" Target="slides/slide10.xml"/><Relationship Id="rId30" Type="http://schemas.openxmlformats.org/officeDocument/2006/relationships/slide" Target="slides/slide11.xml"/><Relationship Id="rId31" Type="http://schemas.openxmlformats.org/officeDocument/2006/relationships/slide" Target="slides/slide12.xml"/><Relationship Id="rId32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028445D-E0F0-4804-B553-E67C9BDBB4E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6"/>
          </p:nvPr>
        </p:nvSpPr>
        <p:spPr/>
        <p:txBody>
          <a:bodyPr/>
          <a:p>
            <a:fld id="{0F2E3E21-257C-49B3-82C2-40D90441FB7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9"/>
          </p:nvPr>
        </p:nvSpPr>
        <p:spPr/>
        <p:txBody>
          <a:bodyPr/>
          <a:p>
            <a:fld id="{8FA16A5A-A173-4646-A8AF-36776C22E3F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2"/>
          </p:nvPr>
        </p:nvSpPr>
        <p:spPr/>
        <p:txBody>
          <a:bodyPr/>
          <a:p>
            <a:fld id="{3ED15D2A-3F85-4A97-B322-8C4A440A9E4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3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5"/>
          </p:nvPr>
        </p:nvSpPr>
        <p:spPr/>
        <p:txBody>
          <a:bodyPr/>
          <a:p>
            <a:fld id="{FFF701C0-AD17-4ECD-8D44-6D4853AFD7D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8"/>
          </p:nvPr>
        </p:nvSpPr>
        <p:spPr/>
        <p:txBody>
          <a:bodyPr/>
          <a:p>
            <a:fld id="{2829E5E5-41F0-4C35-BF9F-EFFF8F68381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1"/>
          </p:nvPr>
        </p:nvSpPr>
        <p:spPr/>
        <p:txBody>
          <a:bodyPr/>
          <a:p>
            <a:fld id="{4C7E1A12-4A08-46A3-84D2-4693CA64E44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4"/>
          </p:nvPr>
        </p:nvSpPr>
        <p:spPr/>
        <p:txBody>
          <a:bodyPr/>
          <a:p>
            <a:fld id="{6F8A744A-C58B-4212-A07B-1817DE31950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Заголовок и объект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47"/>
          </p:nvPr>
        </p:nvSpPr>
        <p:spPr/>
        <p:txBody>
          <a:bodyPr/>
          <a:p>
            <a:fld id="{7B47C39A-FCA6-41CB-B815-3649A8A805A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Обычный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0"/>
          </p:nvPr>
        </p:nvSpPr>
        <p:spPr/>
        <p:txBody>
          <a:bodyPr/>
          <a:p>
            <a:fld id="{EC6D7883-BF9B-419C-A96A-E26FAD3648F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5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Обычный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3"/>
          </p:nvPr>
        </p:nvSpPr>
        <p:spPr/>
        <p:txBody>
          <a:bodyPr/>
          <a:p>
            <a:fld id="{E516D66E-9122-43F0-8172-156CA6D3FE6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5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47B68B0B-BADD-409F-8AFA-BE256E8AAA7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104E6700-BF8B-4C10-87C7-8B0AB8D2554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C171AB8D-18C5-4692-BA21-C8946BEB8F6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C78A54D1-BD24-482E-A0F7-8D804AE1395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Обычны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158438A3-B602-46D5-891D-13521606C9A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Обычный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6420E6E3-AB7D-4673-AD4C-538725ED8FD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0"/>
          </p:nvPr>
        </p:nvSpPr>
        <p:spPr/>
        <p:txBody>
          <a:bodyPr/>
          <a:p>
            <a:fld id="{8D48AF7A-C2C4-43B2-B905-9447A90E9E5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3"/>
          </p:nvPr>
        </p:nvSpPr>
        <p:spPr/>
        <p:txBody>
          <a:bodyPr/>
          <a:p>
            <a:fld id="{B95200F1-E7A8-4AEE-A90C-7B203CED9DE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1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2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slideLayout" Target="../slideLayouts/slideLayout13.xml"/>
</Relationships>
</file>

<file path=ppt/slideMasters/_rels/slideMaster13.xml.rels><?xml version="1.0" encoding="UTF-8"?>
<Relationships xmlns="http://schemas.openxmlformats.org/package/2006/relationships"><Relationship Id="rId1" Type="http://schemas.openxmlformats.org/officeDocument/2006/relationships/theme" Target="../theme/theme13.xml"/><Relationship Id="rId2" Type="http://schemas.openxmlformats.org/officeDocument/2006/relationships/slideLayout" Target="../slideLayouts/slideLayout14.xml"/>
</Relationships>
</file>

<file path=ppt/slideMasters/_rels/slideMaster14.xml.rels><?xml version="1.0" encoding="UTF-8"?>
<Relationships xmlns="http://schemas.openxmlformats.org/package/2006/relationships"><Relationship Id="rId1" Type="http://schemas.openxmlformats.org/officeDocument/2006/relationships/theme" Target="../theme/theme14.xml"/><Relationship Id="rId2" Type="http://schemas.openxmlformats.org/officeDocument/2006/relationships/slideLayout" Target="../slideLayouts/slideLayout15.xml"/>
</Relationships>
</file>

<file path=ppt/slideMasters/_rels/slideMaster15.xml.rels><?xml version="1.0" encoding="UTF-8"?>
<Relationships xmlns="http://schemas.openxmlformats.org/package/2006/relationships"><Relationship Id="rId1" Type="http://schemas.openxmlformats.org/officeDocument/2006/relationships/theme" Target="../theme/theme15.xml"/><Relationship Id="rId2" Type="http://schemas.openxmlformats.org/officeDocument/2006/relationships/slideLayout" Target="../slideLayouts/slideLayout16.xml"/>
</Relationships>
</file>

<file path=ppt/slideMasters/_rels/slideMaster16.xml.rels><?xml version="1.0" encoding="UTF-8"?>
<Relationships xmlns="http://schemas.openxmlformats.org/package/2006/relationships"><Relationship Id="rId1" Type="http://schemas.openxmlformats.org/officeDocument/2006/relationships/theme" Target="../theme/theme16.xml"/><Relationship Id="rId2" Type="http://schemas.openxmlformats.org/officeDocument/2006/relationships/slideLayout" Target="../slideLayouts/slideLayout17.xml"/>
</Relationships>
</file>

<file path=ppt/slideMasters/_rels/slideMaster17.xml.rels><?xml version="1.0" encoding="UTF-8"?>
<Relationships xmlns="http://schemas.openxmlformats.org/package/2006/relationships"><Relationship Id="rId1" Type="http://schemas.openxmlformats.org/officeDocument/2006/relationships/theme" Target="../theme/theme17.xml"/><Relationship Id="rId2" Type="http://schemas.openxmlformats.org/officeDocument/2006/relationships/slideLayout" Target="../slideLayouts/slideLayout18.xml"/>
</Relationships>
</file>

<file path=ppt/slideMasters/_rels/slideMaster18.xml.rels><?xml version="1.0" encoding="UTF-8"?>
<Relationships xmlns="http://schemas.openxmlformats.org/package/2006/relationships"><Relationship Id="rId1" Type="http://schemas.openxmlformats.org/officeDocument/2006/relationships/theme" Target="../theme/theme18.xml"/><Relationship Id="rId2" Type="http://schemas.openxmlformats.org/officeDocument/2006/relationships/slideLayout" Target="../slideLayouts/slideLayout19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<Relationship Id="rId3" Type="http://schemas.openxmlformats.org/officeDocument/2006/relationships/slideLayout" Target="../slideLayouts/slideLayout5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6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7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8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9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1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Rectangle 6" hidden="1"/>
          <p:cNvSpPr/>
          <p:nvPr/>
        </p:nvSpPr>
        <p:spPr>
          <a:xfrm>
            <a:off x="12001320" y="0"/>
            <a:ext cx="188280" cy="13694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1" name="Rectangle 7" hidden="1"/>
          <p:cNvSpPr/>
          <p:nvPr/>
        </p:nvSpPr>
        <p:spPr>
          <a:xfrm>
            <a:off x="12001320" y="1371600"/>
            <a:ext cx="188280" cy="5484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2" name="Rectangle 8"/>
          <p:cNvSpPr/>
          <p:nvPr/>
        </p:nvSpPr>
        <p:spPr>
          <a:xfrm>
            <a:off x="12001320" y="4846320"/>
            <a:ext cx="188280" cy="200952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3" name="Rectangle 9"/>
          <p:cNvSpPr/>
          <p:nvPr/>
        </p:nvSpPr>
        <p:spPr>
          <a:xfrm>
            <a:off x="12001320" y="0"/>
            <a:ext cx="188280" cy="48441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172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ftr" idx="1"/>
          </p:nvPr>
        </p:nvSpPr>
        <p:spPr>
          <a:xfrm>
            <a:off x="609480" y="6492960"/>
            <a:ext cx="4569840" cy="281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sldNum" idx="2"/>
          </p:nvPr>
        </p:nvSpPr>
        <p:spPr>
          <a:xfrm rot="16200000">
            <a:off x="11188800" y="5826600"/>
            <a:ext cx="1313640" cy="484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1" lang="ru-RU" sz="2400" spc="-1" strike="noStrike">
                <a:solidFill>
                  <a:schemeClr val="dk1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95098AB7-0952-4FCF-AD25-81E6FA4F6FA9}" type="slidenum">
              <a:rPr b="1" lang="ru-RU" sz="2400" spc="-1" strike="noStrike">
                <a:solidFill>
                  <a:schemeClr val="dk1"/>
                </a:solidFill>
                <a:latin typeface="Arial"/>
                <a:ea typeface="Arial"/>
              </a:rPr>
              <a:t>&lt;номер&gt;</a:t>
            </a:fld>
            <a:endParaRPr b="0" lang="ru-RU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dt" idx="3"/>
          </p:nvPr>
        </p:nvSpPr>
        <p:spPr>
          <a:xfrm>
            <a:off x="609480" y="6172200"/>
            <a:ext cx="4569840" cy="302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"/>
          <p:cNvSpPr/>
          <p:nvPr/>
        </p:nvSpPr>
        <p:spPr>
          <a:xfrm>
            <a:off x="12001320" y="0"/>
            <a:ext cx="188280" cy="13694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63" name="Rectangle 7"/>
          <p:cNvSpPr/>
          <p:nvPr/>
        </p:nvSpPr>
        <p:spPr>
          <a:xfrm>
            <a:off x="12001320" y="1371600"/>
            <a:ext cx="188280" cy="5484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172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397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397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ftr" idx="28"/>
          </p:nvPr>
        </p:nvSpPr>
        <p:spPr>
          <a:xfrm>
            <a:off x="609480" y="6492960"/>
            <a:ext cx="4569840" cy="281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sldNum" idx="29"/>
          </p:nvPr>
        </p:nvSpPr>
        <p:spPr>
          <a:xfrm rot="16200000">
            <a:off x="11188800" y="5826600"/>
            <a:ext cx="1313640" cy="484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1" lang="ru-RU" sz="2400" spc="-1" strike="noStrike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D9E40C52-B2DE-4D0A-885D-280024CC7894}" type="slidenum">
              <a:rPr b="1" lang="ru-RU" sz="2400" spc="-1" strike="noStrike">
                <a:solidFill>
                  <a:schemeClr val="dk2"/>
                </a:solidFill>
                <a:latin typeface="Arial"/>
                <a:ea typeface="Arial"/>
              </a:rPr>
              <a:t>&lt;номер&gt;</a:t>
            </a:fld>
            <a:endParaRPr b="0" lang="ru-RU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9" name="PlaceHolder 6"/>
          <p:cNvSpPr>
            <a:spLocks noGrp="1"/>
          </p:cNvSpPr>
          <p:nvPr>
            <p:ph type="dt" idx="30"/>
          </p:nvPr>
        </p:nvSpPr>
        <p:spPr>
          <a:xfrm>
            <a:off x="609480" y="6172200"/>
            <a:ext cx="4569840" cy="302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8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6"/>
          <p:cNvSpPr/>
          <p:nvPr/>
        </p:nvSpPr>
        <p:spPr>
          <a:xfrm>
            <a:off x="12001320" y="0"/>
            <a:ext cx="188280" cy="13694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74" name="Rectangle 7"/>
          <p:cNvSpPr/>
          <p:nvPr/>
        </p:nvSpPr>
        <p:spPr>
          <a:xfrm>
            <a:off x="12001320" y="1371600"/>
            <a:ext cx="188280" cy="5484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75" name="PlaceHolder 1"/>
          <p:cNvSpPr>
            <a:spLocks noGrp="1"/>
          </p:cNvSpPr>
          <p:nvPr>
            <p:ph type="ftr" idx="31"/>
          </p:nvPr>
        </p:nvSpPr>
        <p:spPr>
          <a:xfrm>
            <a:off x="609480" y="6492960"/>
            <a:ext cx="4569840" cy="281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sldNum" idx="32"/>
          </p:nvPr>
        </p:nvSpPr>
        <p:spPr>
          <a:xfrm rot="16200000">
            <a:off x="11188800" y="5826600"/>
            <a:ext cx="1313640" cy="484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1" lang="ru-RU" sz="2400" spc="-1" strike="noStrike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F64D5A30-94A8-4D3E-BBCA-2FD7BFC63F0B}" type="slidenum">
              <a:rPr b="1" lang="ru-RU" sz="2400" spc="-1" strike="noStrike">
                <a:solidFill>
                  <a:schemeClr val="dk2"/>
                </a:solidFill>
                <a:latin typeface="Arial"/>
                <a:ea typeface="Arial"/>
              </a:rPr>
              <a:t>&lt;номер&gt;</a:t>
            </a:fld>
            <a:endParaRPr b="0" lang="ru-RU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dt" idx="33"/>
          </p:nvPr>
        </p:nvSpPr>
        <p:spPr>
          <a:xfrm>
            <a:off x="609480" y="6172200"/>
            <a:ext cx="4569840" cy="302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0" r:id="rId2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6"/>
          <p:cNvSpPr/>
          <p:nvPr/>
        </p:nvSpPr>
        <p:spPr>
          <a:xfrm>
            <a:off x="12001320" y="0"/>
            <a:ext cx="188280" cy="13694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79" name="Rectangle 7"/>
          <p:cNvSpPr/>
          <p:nvPr/>
        </p:nvSpPr>
        <p:spPr>
          <a:xfrm>
            <a:off x="12001320" y="1371600"/>
            <a:ext cx="188280" cy="5484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172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ftr" idx="34"/>
          </p:nvPr>
        </p:nvSpPr>
        <p:spPr>
          <a:xfrm>
            <a:off x="609480" y="6492960"/>
            <a:ext cx="4569840" cy="281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sldNum" idx="35"/>
          </p:nvPr>
        </p:nvSpPr>
        <p:spPr>
          <a:xfrm rot="16200000">
            <a:off x="11188800" y="5826600"/>
            <a:ext cx="1313640" cy="484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1" lang="ru-RU" sz="2400" spc="-1" strike="noStrike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5E29A3E-A76F-4707-85FF-B6BD76475931}" type="slidenum">
              <a:rPr b="1" lang="ru-RU" sz="2400" spc="-1" strike="noStrike">
                <a:solidFill>
                  <a:schemeClr val="dk2"/>
                </a:solidFill>
                <a:latin typeface="Arial"/>
                <a:ea typeface="Arial"/>
              </a:rPr>
              <a:t>&lt;номер&gt;</a:t>
            </a:fld>
            <a:endParaRPr b="0" lang="ru-RU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dt" idx="36"/>
          </p:nvPr>
        </p:nvSpPr>
        <p:spPr>
          <a:xfrm>
            <a:off x="609480" y="6172200"/>
            <a:ext cx="4569840" cy="302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2" r:id="rId2"/>
  </p:sldLayoutIdLst>
</p:sldMaster>
</file>

<file path=ppt/slideMasters/slideMaster1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ectangle 6"/>
          <p:cNvSpPr/>
          <p:nvPr/>
        </p:nvSpPr>
        <p:spPr>
          <a:xfrm>
            <a:off x="12001320" y="0"/>
            <a:ext cx="188280" cy="13694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86" name="Rectangle 7"/>
          <p:cNvSpPr/>
          <p:nvPr/>
        </p:nvSpPr>
        <p:spPr>
          <a:xfrm>
            <a:off x="12001320" y="1371600"/>
            <a:ext cx="188280" cy="5484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87" name="PlaceHolder 1"/>
          <p:cNvSpPr>
            <a:spLocks noGrp="1"/>
          </p:cNvSpPr>
          <p:nvPr>
            <p:ph type="ftr" idx="37"/>
          </p:nvPr>
        </p:nvSpPr>
        <p:spPr>
          <a:xfrm>
            <a:off x="609480" y="6492960"/>
            <a:ext cx="4569840" cy="281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ldNum" idx="38"/>
          </p:nvPr>
        </p:nvSpPr>
        <p:spPr>
          <a:xfrm rot="16200000">
            <a:off x="11188800" y="5826600"/>
            <a:ext cx="1313640" cy="484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1" lang="ru-RU" sz="2400" spc="-1" strike="noStrike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DAFF6D29-0BDB-43C7-B5E3-738675529EC0}" type="slidenum">
              <a:rPr b="1" lang="ru-RU" sz="2400" spc="-1" strike="noStrike">
                <a:solidFill>
                  <a:schemeClr val="dk2"/>
                </a:solidFill>
                <a:latin typeface="Arial"/>
                <a:ea typeface="Arial"/>
              </a:rPr>
              <a:t>&lt;номер&gt;</a:t>
            </a:fld>
            <a:endParaRPr b="0" lang="ru-RU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dt" idx="39"/>
          </p:nvPr>
        </p:nvSpPr>
        <p:spPr>
          <a:xfrm>
            <a:off x="609480" y="6172200"/>
            <a:ext cx="4569840" cy="302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4" r:id="rId2"/>
  </p:sldLayoutIdLst>
</p:sldMaster>
</file>

<file path=ppt/slideMasters/slideMaster1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6"/>
          <p:cNvSpPr/>
          <p:nvPr/>
        </p:nvSpPr>
        <p:spPr>
          <a:xfrm>
            <a:off x="12001320" y="0"/>
            <a:ext cx="188280" cy="13694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91" name="Rectangle 7"/>
          <p:cNvSpPr/>
          <p:nvPr/>
        </p:nvSpPr>
        <p:spPr>
          <a:xfrm>
            <a:off x="12001320" y="1371600"/>
            <a:ext cx="188280" cy="5484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92" name="PlaceHolder 1"/>
          <p:cNvSpPr>
            <a:spLocks noGrp="1"/>
          </p:cNvSpPr>
          <p:nvPr>
            <p:ph type="ftr" idx="40"/>
          </p:nvPr>
        </p:nvSpPr>
        <p:spPr>
          <a:xfrm>
            <a:off x="609480" y="6492960"/>
            <a:ext cx="4569840" cy="281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sldNum" idx="41"/>
          </p:nvPr>
        </p:nvSpPr>
        <p:spPr>
          <a:xfrm rot="16200000">
            <a:off x="11188800" y="5826600"/>
            <a:ext cx="1313640" cy="484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1" lang="ru-RU" sz="2400" spc="-1" strike="noStrike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9942C13F-D614-438D-AC67-2D2627AB9914}" type="slidenum">
              <a:rPr b="1" lang="ru-RU" sz="2400" spc="-1" strike="noStrike">
                <a:solidFill>
                  <a:schemeClr val="dk2"/>
                </a:solidFill>
                <a:latin typeface="Arial"/>
                <a:ea typeface="Arial"/>
              </a:rPr>
              <a:t>&lt;номер&gt;</a:t>
            </a:fld>
            <a:endParaRPr b="0" lang="ru-RU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dt" idx="42"/>
          </p:nvPr>
        </p:nvSpPr>
        <p:spPr>
          <a:xfrm>
            <a:off x="609480" y="6172200"/>
            <a:ext cx="4569840" cy="302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6" r:id="rId2"/>
  </p:sldLayoutIdLst>
</p:sldMaster>
</file>

<file path=ppt/slideMasters/slideMaster1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tangle 6" hidden="1"/>
          <p:cNvSpPr/>
          <p:nvPr/>
        </p:nvSpPr>
        <p:spPr>
          <a:xfrm>
            <a:off x="12001320" y="0"/>
            <a:ext cx="188280" cy="13694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96" name="Rectangle 7" hidden="1"/>
          <p:cNvSpPr/>
          <p:nvPr/>
        </p:nvSpPr>
        <p:spPr>
          <a:xfrm>
            <a:off x="12001320" y="1371600"/>
            <a:ext cx="188280" cy="5484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97" name="Rectangle 8"/>
          <p:cNvSpPr/>
          <p:nvPr/>
        </p:nvSpPr>
        <p:spPr>
          <a:xfrm>
            <a:off x="12001320" y="4846320"/>
            <a:ext cx="188280" cy="200952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98" name="Rectangle 9"/>
          <p:cNvSpPr/>
          <p:nvPr/>
        </p:nvSpPr>
        <p:spPr>
          <a:xfrm>
            <a:off x="12001320" y="0"/>
            <a:ext cx="188280" cy="48441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99" name="PlaceHolder 1"/>
          <p:cNvSpPr>
            <a:spLocks noGrp="1"/>
          </p:cNvSpPr>
          <p:nvPr>
            <p:ph type="ftr" idx="43"/>
          </p:nvPr>
        </p:nvSpPr>
        <p:spPr>
          <a:xfrm>
            <a:off x="609480" y="6492960"/>
            <a:ext cx="4569840" cy="281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sldNum" idx="44"/>
          </p:nvPr>
        </p:nvSpPr>
        <p:spPr>
          <a:xfrm rot="16200000">
            <a:off x="11188800" y="5826600"/>
            <a:ext cx="1313640" cy="484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1" lang="ru-RU" sz="2400" spc="-1" strike="noStrike">
                <a:solidFill>
                  <a:schemeClr val="dk1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554C5CD-1A63-4739-9417-05CE33302131}" type="slidenum">
              <a:rPr b="1" lang="ru-RU" sz="2400" spc="-1" strike="noStrike">
                <a:solidFill>
                  <a:schemeClr val="dk1"/>
                </a:solidFill>
                <a:latin typeface="Arial"/>
                <a:ea typeface="Arial"/>
              </a:rPr>
              <a:t>&lt;номер&gt;</a:t>
            </a:fld>
            <a:endParaRPr b="0" lang="ru-RU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dt" idx="45"/>
          </p:nvPr>
        </p:nvSpPr>
        <p:spPr>
          <a:xfrm>
            <a:off x="609480" y="6172200"/>
            <a:ext cx="4569840" cy="302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8" r:id="rId2"/>
  </p:sldLayoutIdLst>
</p:sldMaster>
</file>

<file path=ppt/slideMasters/slideMaster1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6"/>
          <p:cNvSpPr/>
          <p:nvPr/>
        </p:nvSpPr>
        <p:spPr>
          <a:xfrm>
            <a:off x="12001320" y="0"/>
            <a:ext cx="188280" cy="13694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103" name="Rectangle 7"/>
          <p:cNvSpPr/>
          <p:nvPr/>
        </p:nvSpPr>
        <p:spPr>
          <a:xfrm>
            <a:off x="12001320" y="1371600"/>
            <a:ext cx="188280" cy="5484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172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ftr" idx="46"/>
          </p:nvPr>
        </p:nvSpPr>
        <p:spPr>
          <a:xfrm>
            <a:off x="609480" y="6492960"/>
            <a:ext cx="4569840" cy="281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sldNum" idx="47"/>
          </p:nvPr>
        </p:nvSpPr>
        <p:spPr>
          <a:xfrm rot="16200000">
            <a:off x="11188800" y="5826600"/>
            <a:ext cx="1313640" cy="484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1" lang="ru-RU" sz="2400" spc="-1" strike="noStrike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C9B38A07-A3A5-4B13-B125-410D661B326F}" type="slidenum">
              <a:rPr b="1" lang="ru-RU" sz="2400" spc="-1" strike="noStrike">
                <a:solidFill>
                  <a:schemeClr val="dk2"/>
                </a:solidFill>
                <a:latin typeface="Arial"/>
                <a:ea typeface="Arial"/>
              </a:rPr>
              <a:t>&lt;номер&gt;</a:t>
            </a:fld>
            <a:endParaRPr b="0" lang="ru-RU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dt" idx="48"/>
          </p:nvPr>
        </p:nvSpPr>
        <p:spPr>
          <a:xfrm>
            <a:off x="609480" y="6172200"/>
            <a:ext cx="4569840" cy="302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0" r:id="rId2"/>
  </p:sldLayoutIdLst>
</p:sldMaster>
</file>

<file path=ppt/slideMasters/slideMaster1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Rectangle 6"/>
          <p:cNvSpPr/>
          <p:nvPr/>
        </p:nvSpPr>
        <p:spPr>
          <a:xfrm>
            <a:off x="12001320" y="0"/>
            <a:ext cx="188280" cy="13694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111" name="Rectangle 7"/>
          <p:cNvSpPr/>
          <p:nvPr/>
        </p:nvSpPr>
        <p:spPr>
          <a:xfrm>
            <a:off x="12001320" y="1371600"/>
            <a:ext cx="188280" cy="5484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172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1720" cy="397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ftr" idx="49"/>
          </p:nvPr>
        </p:nvSpPr>
        <p:spPr>
          <a:xfrm>
            <a:off x="609480" y="6492960"/>
            <a:ext cx="4569840" cy="281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 type="sldNum" idx="50"/>
          </p:nvPr>
        </p:nvSpPr>
        <p:spPr>
          <a:xfrm rot="16200000">
            <a:off x="11188800" y="5826600"/>
            <a:ext cx="1313640" cy="484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1" lang="ru-RU" sz="2400" spc="-1" strike="noStrike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DF206D0E-9C9A-46CF-8557-4D8930E23412}" type="slidenum">
              <a:rPr b="1" lang="ru-RU" sz="2400" spc="-1" strike="noStrike">
                <a:solidFill>
                  <a:schemeClr val="dk2"/>
                </a:solidFill>
                <a:latin typeface="Arial"/>
                <a:ea typeface="Arial"/>
              </a:rPr>
              <a:t>&lt;номер&gt;</a:t>
            </a:fld>
            <a:endParaRPr b="0" lang="ru-RU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6" name="PlaceHolder 5"/>
          <p:cNvSpPr>
            <a:spLocks noGrp="1"/>
          </p:cNvSpPr>
          <p:nvPr>
            <p:ph type="dt" idx="51"/>
          </p:nvPr>
        </p:nvSpPr>
        <p:spPr>
          <a:xfrm>
            <a:off x="609480" y="6172200"/>
            <a:ext cx="4569840" cy="302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2" r:id="rId2"/>
  </p:sldLayoutIdLst>
</p:sldMaster>
</file>

<file path=ppt/slideMasters/slideMaster1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 6"/>
          <p:cNvSpPr/>
          <p:nvPr/>
        </p:nvSpPr>
        <p:spPr>
          <a:xfrm>
            <a:off x="12001320" y="0"/>
            <a:ext cx="188280" cy="13694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120" name="Rectangle 7"/>
          <p:cNvSpPr/>
          <p:nvPr/>
        </p:nvSpPr>
        <p:spPr>
          <a:xfrm>
            <a:off x="12001320" y="1371600"/>
            <a:ext cx="188280" cy="5484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172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1720" cy="397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3"/>
          <p:cNvSpPr>
            <a:spLocks noGrp="1"/>
          </p:cNvSpPr>
          <p:nvPr>
            <p:ph type="ftr" idx="52"/>
          </p:nvPr>
        </p:nvSpPr>
        <p:spPr>
          <a:xfrm>
            <a:off x="609480" y="6492960"/>
            <a:ext cx="4569840" cy="281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4" name="PlaceHolder 4"/>
          <p:cNvSpPr>
            <a:spLocks noGrp="1"/>
          </p:cNvSpPr>
          <p:nvPr>
            <p:ph type="sldNum" idx="53"/>
          </p:nvPr>
        </p:nvSpPr>
        <p:spPr>
          <a:xfrm rot="16200000">
            <a:off x="11188800" y="5826600"/>
            <a:ext cx="1313640" cy="484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1" lang="ru-RU" sz="2400" spc="-1" strike="noStrike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97185EE2-871C-4B93-BDD8-238492ED0FFD}" type="slidenum">
              <a:rPr b="1" lang="ru-RU" sz="2400" spc="-1" strike="noStrike">
                <a:solidFill>
                  <a:schemeClr val="dk2"/>
                </a:solidFill>
                <a:latin typeface="Arial"/>
                <a:ea typeface="Arial"/>
              </a:rPr>
              <a:t>&lt;номер&gt;</a:t>
            </a:fld>
            <a:endParaRPr b="0" lang="ru-RU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5" name="PlaceHolder 5"/>
          <p:cNvSpPr>
            <a:spLocks noGrp="1"/>
          </p:cNvSpPr>
          <p:nvPr>
            <p:ph type="dt" idx="54"/>
          </p:nvPr>
        </p:nvSpPr>
        <p:spPr>
          <a:xfrm>
            <a:off x="609480" y="6172200"/>
            <a:ext cx="4569840" cy="302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4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6"/>
          <p:cNvSpPr/>
          <p:nvPr/>
        </p:nvSpPr>
        <p:spPr>
          <a:xfrm>
            <a:off x="12001320" y="0"/>
            <a:ext cx="188280" cy="13694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11" name="Rectangle 7"/>
          <p:cNvSpPr/>
          <p:nvPr/>
        </p:nvSpPr>
        <p:spPr>
          <a:xfrm>
            <a:off x="12001320" y="1371600"/>
            <a:ext cx="188280" cy="5484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12" name="PlaceHolder 1"/>
          <p:cNvSpPr>
            <a:spLocks noGrp="1"/>
          </p:cNvSpPr>
          <p:nvPr>
            <p:ph type="ftr" idx="4"/>
          </p:nvPr>
        </p:nvSpPr>
        <p:spPr>
          <a:xfrm>
            <a:off x="609480" y="6492960"/>
            <a:ext cx="4569840" cy="281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sldNum" idx="5"/>
          </p:nvPr>
        </p:nvSpPr>
        <p:spPr>
          <a:xfrm rot="16200000">
            <a:off x="11188800" y="5826600"/>
            <a:ext cx="1313640" cy="484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1" lang="ru-RU" sz="2400" spc="-1" strike="noStrike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15709C5-4EA1-44DA-B90B-4CF61F4A0D51}" type="slidenum">
              <a:rPr b="1" lang="ru-RU" sz="2400" spc="-1" strike="noStrike">
                <a:solidFill>
                  <a:schemeClr val="dk2"/>
                </a:solidFill>
                <a:latin typeface="Arial"/>
                <a:ea typeface="Arial"/>
              </a:rPr>
              <a:t>&lt;номер&gt;</a:t>
            </a:fld>
            <a:endParaRPr b="0" lang="ru-RU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dt" idx="6"/>
          </p:nvPr>
        </p:nvSpPr>
        <p:spPr>
          <a:xfrm>
            <a:off x="609480" y="6172200"/>
            <a:ext cx="4569840" cy="302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/>
          <p:nvPr/>
        </p:nvSpPr>
        <p:spPr>
          <a:xfrm>
            <a:off x="12001320" y="0"/>
            <a:ext cx="188280" cy="13694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16" name="Rectangle 7"/>
          <p:cNvSpPr/>
          <p:nvPr/>
        </p:nvSpPr>
        <p:spPr>
          <a:xfrm>
            <a:off x="12001320" y="1371600"/>
            <a:ext cx="188280" cy="5484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17" name="PlaceHolder 1"/>
          <p:cNvSpPr>
            <a:spLocks noGrp="1"/>
          </p:cNvSpPr>
          <p:nvPr>
            <p:ph type="ftr" idx="7"/>
          </p:nvPr>
        </p:nvSpPr>
        <p:spPr>
          <a:xfrm>
            <a:off x="609480" y="6492960"/>
            <a:ext cx="4569840" cy="281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sldNum" idx="8"/>
          </p:nvPr>
        </p:nvSpPr>
        <p:spPr>
          <a:xfrm rot="16200000">
            <a:off x="11188800" y="5826600"/>
            <a:ext cx="1313640" cy="484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1" lang="ru-RU" sz="2400" spc="-1" strike="noStrike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BE4BC5E1-74A2-4089-8379-1919490F5E5F}" type="slidenum">
              <a:rPr b="1" lang="ru-RU" sz="2400" spc="-1" strike="noStrike">
                <a:solidFill>
                  <a:schemeClr val="dk2"/>
                </a:solidFill>
                <a:latin typeface="Arial"/>
                <a:ea typeface="Arial"/>
              </a:rPr>
              <a:t>&lt;номер&gt;</a:t>
            </a:fld>
            <a:endParaRPr b="0" lang="ru-RU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dt" idx="9"/>
          </p:nvPr>
        </p:nvSpPr>
        <p:spPr>
          <a:xfrm>
            <a:off x="609480" y="6172200"/>
            <a:ext cx="4569840" cy="302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6"/>
          <p:cNvSpPr/>
          <p:nvPr/>
        </p:nvSpPr>
        <p:spPr>
          <a:xfrm>
            <a:off x="12001320" y="0"/>
            <a:ext cx="188280" cy="13694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21" name="Rectangle 7"/>
          <p:cNvSpPr/>
          <p:nvPr/>
        </p:nvSpPr>
        <p:spPr>
          <a:xfrm>
            <a:off x="12001320" y="1371600"/>
            <a:ext cx="188280" cy="5484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22" name="PlaceHolder 1"/>
          <p:cNvSpPr>
            <a:spLocks noGrp="1"/>
          </p:cNvSpPr>
          <p:nvPr>
            <p:ph type="ftr" idx="10"/>
          </p:nvPr>
        </p:nvSpPr>
        <p:spPr>
          <a:xfrm>
            <a:off x="609480" y="6492960"/>
            <a:ext cx="4569840" cy="281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sldNum" idx="11"/>
          </p:nvPr>
        </p:nvSpPr>
        <p:spPr>
          <a:xfrm rot="16200000">
            <a:off x="11188800" y="5826600"/>
            <a:ext cx="1313640" cy="484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1" lang="ru-RU" sz="2400" spc="-1" strike="noStrike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3CCBC465-F8FE-4DF6-B02B-BD2CF0CF2A47}" type="slidenum">
              <a:rPr b="1" lang="ru-RU" sz="2400" spc="-1" strike="noStrike">
                <a:solidFill>
                  <a:schemeClr val="dk2"/>
                </a:solidFill>
                <a:latin typeface="Arial"/>
                <a:ea typeface="Arial"/>
              </a:rPr>
              <a:t>&lt;номер&gt;</a:t>
            </a:fld>
            <a:endParaRPr b="0" lang="ru-RU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dt" idx="12"/>
          </p:nvPr>
        </p:nvSpPr>
        <p:spPr>
          <a:xfrm>
            <a:off x="609480" y="6172200"/>
            <a:ext cx="4569840" cy="302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5" r:id="rId2"/>
    <p:sldLayoutId id="2147483656" r:id="rId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6"/>
          <p:cNvSpPr/>
          <p:nvPr/>
        </p:nvSpPr>
        <p:spPr>
          <a:xfrm>
            <a:off x="12001320" y="0"/>
            <a:ext cx="188280" cy="13694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30" name="Rectangle 7"/>
          <p:cNvSpPr/>
          <p:nvPr/>
        </p:nvSpPr>
        <p:spPr>
          <a:xfrm>
            <a:off x="12001320" y="1371600"/>
            <a:ext cx="188280" cy="5484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172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1720" cy="397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ftr" idx="13"/>
          </p:nvPr>
        </p:nvSpPr>
        <p:spPr>
          <a:xfrm>
            <a:off x="609480" y="6492960"/>
            <a:ext cx="4569840" cy="281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sldNum" idx="14"/>
          </p:nvPr>
        </p:nvSpPr>
        <p:spPr>
          <a:xfrm rot="16200000">
            <a:off x="11188800" y="5826600"/>
            <a:ext cx="1313640" cy="484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1" lang="ru-RU" sz="2400" spc="-1" strike="noStrike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44595FB8-01E7-4A1B-AD7A-DBC79FC7F499}" type="slidenum">
              <a:rPr b="1" lang="ru-RU" sz="2400" spc="-1" strike="noStrike">
                <a:solidFill>
                  <a:schemeClr val="dk2"/>
                </a:solidFill>
                <a:latin typeface="Arial"/>
                <a:ea typeface="Arial"/>
              </a:rPr>
              <a:t>&lt;номер&gt;</a:t>
            </a:fld>
            <a:endParaRPr b="0" lang="ru-RU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dt" idx="15"/>
          </p:nvPr>
        </p:nvSpPr>
        <p:spPr>
          <a:xfrm>
            <a:off x="609480" y="6172200"/>
            <a:ext cx="4569840" cy="302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8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6"/>
          <p:cNvSpPr/>
          <p:nvPr/>
        </p:nvSpPr>
        <p:spPr>
          <a:xfrm>
            <a:off x="12001320" y="0"/>
            <a:ext cx="188280" cy="13694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39" name="Rectangle 7"/>
          <p:cNvSpPr/>
          <p:nvPr/>
        </p:nvSpPr>
        <p:spPr>
          <a:xfrm>
            <a:off x="12001320" y="1371600"/>
            <a:ext cx="188280" cy="5484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172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1720" cy="397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ftr" idx="16"/>
          </p:nvPr>
        </p:nvSpPr>
        <p:spPr>
          <a:xfrm>
            <a:off x="609480" y="6492960"/>
            <a:ext cx="4569840" cy="281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sldNum" idx="17"/>
          </p:nvPr>
        </p:nvSpPr>
        <p:spPr>
          <a:xfrm rot="16200000">
            <a:off x="11188800" y="5826600"/>
            <a:ext cx="1313640" cy="484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1" lang="ru-RU" sz="2400" spc="-1" strike="noStrike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4B10D81E-3C81-45C5-BF7B-767C7C390AC9}" type="slidenum">
              <a:rPr b="1" lang="ru-RU" sz="2400" spc="-1" strike="noStrike">
                <a:solidFill>
                  <a:schemeClr val="dk2"/>
                </a:solidFill>
                <a:latin typeface="Arial"/>
                <a:ea typeface="Arial"/>
              </a:rPr>
              <a:t>&lt;номер&gt;</a:t>
            </a:fld>
            <a:endParaRPr b="0" lang="ru-RU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dt" idx="18"/>
          </p:nvPr>
        </p:nvSpPr>
        <p:spPr>
          <a:xfrm>
            <a:off x="609480" y="6172200"/>
            <a:ext cx="4569840" cy="302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0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6"/>
          <p:cNvSpPr/>
          <p:nvPr/>
        </p:nvSpPr>
        <p:spPr>
          <a:xfrm>
            <a:off x="12001320" y="0"/>
            <a:ext cx="188280" cy="13694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48" name="Rectangle 7"/>
          <p:cNvSpPr/>
          <p:nvPr/>
        </p:nvSpPr>
        <p:spPr>
          <a:xfrm>
            <a:off x="12001320" y="1371600"/>
            <a:ext cx="188280" cy="5484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49" name="PlaceHolder 1"/>
          <p:cNvSpPr>
            <a:spLocks noGrp="1"/>
          </p:cNvSpPr>
          <p:nvPr>
            <p:ph type="ftr" idx="19"/>
          </p:nvPr>
        </p:nvSpPr>
        <p:spPr>
          <a:xfrm>
            <a:off x="609480" y="6492960"/>
            <a:ext cx="4569840" cy="281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ldNum" idx="20"/>
          </p:nvPr>
        </p:nvSpPr>
        <p:spPr>
          <a:xfrm rot="16200000">
            <a:off x="11188800" y="5826600"/>
            <a:ext cx="1313640" cy="484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1" lang="ru-RU" sz="2400" spc="-1" strike="noStrike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E4A3E4B2-C32C-46A3-B80F-AA53489DEF57}" type="slidenum">
              <a:rPr b="1" lang="ru-RU" sz="2400" spc="-1" strike="noStrike">
                <a:solidFill>
                  <a:schemeClr val="dk2"/>
                </a:solidFill>
                <a:latin typeface="Arial"/>
                <a:ea typeface="Arial"/>
              </a:rPr>
              <a:t>&lt;номер&gt;</a:t>
            </a:fld>
            <a:endParaRPr b="0" lang="ru-RU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dt" idx="21"/>
          </p:nvPr>
        </p:nvSpPr>
        <p:spPr>
          <a:xfrm>
            <a:off x="609480" y="6172200"/>
            <a:ext cx="4569840" cy="302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6"/>
          <p:cNvSpPr/>
          <p:nvPr/>
        </p:nvSpPr>
        <p:spPr>
          <a:xfrm>
            <a:off x="12001320" y="0"/>
            <a:ext cx="188280" cy="13694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53" name="Rectangle 7"/>
          <p:cNvSpPr/>
          <p:nvPr/>
        </p:nvSpPr>
        <p:spPr>
          <a:xfrm>
            <a:off x="12001320" y="1371600"/>
            <a:ext cx="188280" cy="5484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54" name="PlaceHolder 1"/>
          <p:cNvSpPr>
            <a:spLocks noGrp="1"/>
          </p:cNvSpPr>
          <p:nvPr>
            <p:ph type="ftr" idx="22"/>
          </p:nvPr>
        </p:nvSpPr>
        <p:spPr>
          <a:xfrm>
            <a:off x="609480" y="6492960"/>
            <a:ext cx="4569840" cy="281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sldNum" idx="23"/>
          </p:nvPr>
        </p:nvSpPr>
        <p:spPr>
          <a:xfrm rot="16200000">
            <a:off x="11188800" y="5826600"/>
            <a:ext cx="1313640" cy="484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1" lang="ru-RU" sz="2400" spc="-1" strike="noStrike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4E987D8D-B57A-44DC-9AE6-506D2FD109FE}" type="slidenum">
              <a:rPr b="1" lang="ru-RU" sz="2400" spc="-1" strike="noStrike">
                <a:solidFill>
                  <a:schemeClr val="dk2"/>
                </a:solidFill>
                <a:latin typeface="Arial"/>
                <a:ea typeface="Arial"/>
              </a:rPr>
              <a:t>&lt;номер&gt;</a:t>
            </a:fld>
            <a:endParaRPr b="0" lang="ru-RU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dt" idx="24"/>
          </p:nvPr>
        </p:nvSpPr>
        <p:spPr>
          <a:xfrm>
            <a:off x="609480" y="6172200"/>
            <a:ext cx="4569840" cy="302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4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6"/>
          <p:cNvSpPr/>
          <p:nvPr/>
        </p:nvSpPr>
        <p:spPr>
          <a:xfrm>
            <a:off x="12001320" y="0"/>
            <a:ext cx="188280" cy="13694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58" name="Rectangle 7"/>
          <p:cNvSpPr/>
          <p:nvPr/>
        </p:nvSpPr>
        <p:spPr>
          <a:xfrm>
            <a:off x="12001320" y="1371600"/>
            <a:ext cx="188280" cy="5484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59" name="PlaceHolder 1"/>
          <p:cNvSpPr>
            <a:spLocks noGrp="1"/>
          </p:cNvSpPr>
          <p:nvPr>
            <p:ph type="ftr" idx="25"/>
          </p:nvPr>
        </p:nvSpPr>
        <p:spPr>
          <a:xfrm>
            <a:off x="609480" y="6492960"/>
            <a:ext cx="4569840" cy="281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sldNum" idx="26"/>
          </p:nvPr>
        </p:nvSpPr>
        <p:spPr>
          <a:xfrm rot="16200000">
            <a:off x="11188800" y="5826600"/>
            <a:ext cx="1313640" cy="484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1" lang="ru-RU" sz="2400" spc="-1" strike="noStrike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0321D83-9134-4215-8848-5BF23087A2CB}" type="slidenum">
              <a:rPr b="1" lang="ru-RU" sz="2400" spc="-1" strike="noStrike">
                <a:solidFill>
                  <a:schemeClr val="dk2"/>
                </a:solidFill>
                <a:latin typeface="Arial"/>
                <a:ea typeface="Arial"/>
              </a:rPr>
              <a:t>&lt;номер&gt;</a:t>
            </a:fld>
            <a:endParaRPr b="0" lang="ru-RU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dt" idx="27"/>
          </p:nvPr>
        </p:nvSpPr>
        <p:spPr>
          <a:xfrm>
            <a:off x="609480" y="6172200"/>
            <a:ext cx="4569840" cy="302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6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slideLayout" Target="../slideLayouts/slideLayout4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4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4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4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4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4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4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4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4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4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Рисунок 6" descr=""/>
          <p:cNvPicPr/>
          <p:nvPr/>
        </p:nvPicPr>
        <p:blipFill>
          <a:blip r:embed="rId1"/>
          <a:stretch/>
        </p:blipFill>
        <p:spPr>
          <a:xfrm>
            <a:off x="-1534320" y="2118960"/>
            <a:ext cx="4332960" cy="4497480"/>
          </a:xfrm>
          <a:prstGeom prst="rect">
            <a:avLst/>
          </a:prstGeom>
          <a:ln w="0">
            <a:noFill/>
          </a:ln>
        </p:spPr>
      </p:pic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609480" y="152640"/>
            <a:ext cx="7719480" cy="1369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3600" spc="-60" strike="noStrike" cap="all">
                <a:solidFill>
                  <a:schemeClr val="dk2"/>
                </a:solidFill>
                <a:latin typeface="Arial Black"/>
              </a:rPr>
              <a:t> 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0" name="Picture 5" descr="C:\Users\ivanovsu\Desktop\Проект Иванова С.Ю\Гранты\5. Киберспортивная психология\Материал для презентации\Д.png"/>
          <p:cNvPicPr/>
          <p:nvPr/>
        </p:nvPicPr>
        <p:blipFill>
          <a:blip r:embed="rId2"/>
          <a:stretch/>
        </p:blipFill>
        <p:spPr>
          <a:xfrm>
            <a:off x="270720" y="2145600"/>
            <a:ext cx="7526880" cy="2606760"/>
          </a:xfrm>
          <a:prstGeom prst="rect">
            <a:avLst/>
          </a:prstGeom>
          <a:ln w="0">
            <a:noFill/>
          </a:ln>
        </p:spPr>
      </p:pic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540000" y="360360"/>
            <a:ext cx="11237760" cy="5039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chemeClr val="dk1"/>
                </a:solidFill>
                <a:latin typeface="Times New Roman"/>
              </a:rPr>
              <a:t>Как изменился ребёнок приходящий в первый класс?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chemeClr val="dk1"/>
                </a:solidFill>
                <a:latin typeface="Times New Roman"/>
              </a:rPr>
              <a:t>Наблюдаемые изменения в социологии семьи и детства. 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chemeClr val="dk1"/>
                </a:solidFill>
                <a:latin typeface="Times New Roman"/>
              </a:rPr>
              <a:t>Что это значит для школы?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None/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None/>
              <a:tabLst>
                <a:tab algn="l" pos="0"/>
              </a:tabLst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None/>
              <a:tabLst>
                <a:tab algn="l" pos="0"/>
              </a:tabLst>
            </a:pPr>
            <a:r>
              <a:rPr b="1" lang="ru-RU" sz="2000" spc="-1" strike="noStrike">
                <a:solidFill>
                  <a:schemeClr val="dk1"/>
                </a:solidFill>
                <a:latin typeface="Arial"/>
              </a:rPr>
              <a:t>                          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2" name="Picture 2" descr="C:\Users\ivanovsu\Desktop\Проект Иванова С.Ю\Гранты\logo.png"/>
          <p:cNvPicPr/>
          <p:nvPr/>
        </p:nvPicPr>
        <p:blipFill>
          <a:blip r:embed="rId3"/>
          <a:stretch/>
        </p:blipFill>
        <p:spPr>
          <a:xfrm>
            <a:off x="5603400" y="4093920"/>
            <a:ext cx="1774800" cy="1844280"/>
          </a:xfrm>
          <a:prstGeom prst="rect">
            <a:avLst/>
          </a:prstGeom>
          <a:ln w="0">
            <a:noFill/>
          </a:ln>
        </p:spPr>
      </p:pic>
      <p:pic>
        <p:nvPicPr>
          <p:cNvPr id="133" name="Picture 6" descr="C:\Users\ivanovsu\Downloads\Genesis2 (3).png"/>
          <p:cNvPicPr/>
          <p:nvPr/>
        </p:nvPicPr>
        <p:blipFill>
          <a:blip r:embed="rId4"/>
          <a:stretch/>
        </p:blipFill>
        <p:spPr>
          <a:xfrm>
            <a:off x="8512200" y="3060000"/>
            <a:ext cx="2904480" cy="3489480"/>
          </a:xfrm>
          <a:prstGeom prst="rect">
            <a:avLst/>
          </a:prstGeom>
          <a:ln w="0">
            <a:noFill/>
          </a:ln>
        </p:spPr>
      </p:pic>
      <p:sp>
        <p:nvSpPr>
          <p:cNvPr id="134" name="Подзаголовок 2"/>
          <p:cNvSpPr/>
          <p:nvPr/>
        </p:nvSpPr>
        <p:spPr>
          <a:xfrm>
            <a:off x="7966440" y="5567400"/>
            <a:ext cx="4133160" cy="888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ru-RU" sz="1800" spc="-1" strike="noStrike">
                <a:ln>
                  <a:solidFill>
                    <a:schemeClr val="dk1"/>
                  </a:solidFill>
                </a:ln>
                <a:solidFill>
                  <a:srgbClr val="ffffff"/>
                </a:solidFill>
                <a:latin typeface="Franklin Gothic Heavy"/>
              </a:rPr>
              <a:t>Центр психолого-педагогического сопровождения «Генезис»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" descr=""/>
          <p:cNvPicPr/>
          <p:nvPr/>
        </p:nvPicPr>
        <p:blipFill>
          <a:blip r:embed="rId1"/>
          <a:stretch/>
        </p:blipFill>
        <p:spPr>
          <a:xfrm>
            <a:off x="18000" y="720000"/>
            <a:ext cx="12041640" cy="61657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" descr=""/>
          <p:cNvPicPr/>
          <p:nvPr/>
        </p:nvPicPr>
        <p:blipFill>
          <a:blip r:embed="rId1"/>
          <a:stretch/>
        </p:blipFill>
        <p:spPr>
          <a:xfrm>
            <a:off x="-122040" y="720000"/>
            <a:ext cx="12001680" cy="611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6000" spc="-1" strike="noStrike">
                <a:solidFill>
                  <a:srgbClr val="000000"/>
                </a:solidFill>
                <a:latin typeface="Times New Roman"/>
              </a:rPr>
              <a:t>БЛАГОДАРЮ ЗА ВНИМАНИЕ!</a:t>
            </a:r>
            <a:endParaRPr b="0" lang="ru-RU" sz="6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" descr=""/>
          <p:cNvPicPr/>
          <p:nvPr/>
        </p:nvPicPr>
        <p:blipFill>
          <a:blip r:embed="rId1"/>
          <a:stretch/>
        </p:blipFill>
        <p:spPr>
          <a:xfrm>
            <a:off x="0" y="3240"/>
            <a:ext cx="12059640" cy="6836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" descr=""/>
          <p:cNvPicPr/>
          <p:nvPr/>
        </p:nvPicPr>
        <p:blipFill>
          <a:blip r:embed="rId1"/>
          <a:stretch/>
        </p:blipFill>
        <p:spPr>
          <a:xfrm>
            <a:off x="0" y="3240"/>
            <a:ext cx="12186000" cy="6854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" descr=""/>
          <p:cNvPicPr/>
          <p:nvPr/>
        </p:nvPicPr>
        <p:blipFill>
          <a:blip r:embed="rId1"/>
          <a:stretch/>
        </p:blipFill>
        <p:spPr>
          <a:xfrm>
            <a:off x="0" y="3240"/>
            <a:ext cx="12186000" cy="6854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" descr=""/>
          <p:cNvPicPr/>
          <p:nvPr/>
        </p:nvPicPr>
        <p:blipFill>
          <a:blip r:embed="rId1"/>
          <a:stretch/>
        </p:blipFill>
        <p:spPr>
          <a:xfrm>
            <a:off x="0" y="3240"/>
            <a:ext cx="12153960" cy="6836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" descr=""/>
          <p:cNvPicPr/>
          <p:nvPr/>
        </p:nvPicPr>
        <p:blipFill>
          <a:blip r:embed="rId1"/>
          <a:stretch/>
        </p:blipFill>
        <p:spPr>
          <a:xfrm>
            <a:off x="0" y="3240"/>
            <a:ext cx="12153960" cy="6836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" descr=""/>
          <p:cNvPicPr/>
          <p:nvPr/>
        </p:nvPicPr>
        <p:blipFill>
          <a:blip r:embed="rId1"/>
          <a:stretch/>
        </p:blipFill>
        <p:spPr>
          <a:xfrm>
            <a:off x="0" y="3240"/>
            <a:ext cx="12186000" cy="6854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" descr=""/>
          <p:cNvPicPr/>
          <p:nvPr/>
        </p:nvPicPr>
        <p:blipFill>
          <a:blip r:embed="rId1"/>
          <a:stretch/>
        </p:blipFill>
        <p:spPr>
          <a:xfrm>
            <a:off x="-180000" y="180000"/>
            <a:ext cx="12240000" cy="6616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" descr=""/>
          <p:cNvPicPr/>
          <p:nvPr/>
        </p:nvPicPr>
        <p:blipFill>
          <a:blip r:embed="rId1"/>
          <a:stretch/>
        </p:blipFill>
        <p:spPr>
          <a:xfrm>
            <a:off x="0" y="3240"/>
            <a:ext cx="12186000" cy="6854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10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11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12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13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14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15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16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17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18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3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4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5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6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7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8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9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theme1.xml><?xml version="1.0" encoding="utf-8"?>
<a:theme xmlns:a="http://schemas.openxmlformats.org/drawingml/2006/main" xmlns:r="http://schemas.openxmlformats.org/officeDocument/2006/relationships" name="Главная">
  <a:themeElements>
    <a:clrScheme name="Волна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Главная">
      <a:majorFont>
        <a:latin typeface="Arial Black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0000"/>
              </a:schemeClr>
            </a:gs>
            <a:gs pos="35000">
              <a:schemeClr val="phClr">
                <a:tint val="47000"/>
              </a:schemeClr>
            </a:gs>
            <a:gs pos="100000">
              <a:schemeClr val="phClr">
                <a:tint val="25000"/>
              </a:schemeClr>
            </a:gs>
          </a:gsLst>
          <a:lin ang="16200000" scaled="1"/>
          <a:tileRect l="0" t="0" r="0" b="0"/>
        </a:gradFill>
        <a:solidFill>
          <a:schemeClr val="phClr"/>
        </a:solidFill>
      </a:fillStyleLst>
      <a:lnStyleLst>
        <a:ln w="12700" cap="flat" cmpd="sng" algn="ctr">
          <a:prstDash val="solid"/>
        </a:ln>
        <a:ln w="28575" cap="flat" cmpd="sng" algn="ctr">
          <a:prstDash val="solid"/>
        </a:ln>
        <a:ln w="41275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blipFill rotWithShape="1">
          <a:blip r:embed="rId1"/>
          <a:srcRect l="0" t="0" r="0" b="0"/>
          <a:tile tx="0" ty="0" sx="100000" sy="100000" flip="none" algn="tl"/>
        </a:blipFill>
        <a:gradFill>
          <a:gsLst>
            <a:gs pos="0">
              <a:schemeClr val="phClr">
                <a:tint val="84000"/>
              </a:schemeClr>
            </a:gs>
            <a:gs pos="44000">
              <a:schemeClr val="phClr">
                <a:tint val="93000"/>
              </a:schemeClr>
            </a:gs>
            <a:gs pos="100000">
              <a:schemeClr val="phClr">
                <a:tint val="100000"/>
                <a:shade val="59000"/>
              </a:schemeClr>
            </a:gs>
          </a:gsLst>
          <a:path path="circle">
            <a:fillToRect l="40000" t="60000" r="60000" b="40000"/>
          </a:path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Главная">
  <a:themeElements>
    <a:clrScheme name="Волна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Главная">
      <a:majorFont>
        <a:latin typeface="Arial Black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0000"/>
              </a:schemeClr>
            </a:gs>
            <a:gs pos="35000">
              <a:schemeClr val="phClr">
                <a:tint val="47000"/>
              </a:schemeClr>
            </a:gs>
            <a:gs pos="100000">
              <a:schemeClr val="phClr">
                <a:tint val="25000"/>
              </a:schemeClr>
            </a:gs>
          </a:gsLst>
          <a:lin ang="16200000" scaled="1"/>
          <a:tileRect l="0" t="0" r="0" b="0"/>
        </a:gradFill>
        <a:solidFill>
          <a:schemeClr val="phClr"/>
        </a:solidFill>
      </a:fillStyleLst>
      <a:lnStyleLst>
        <a:ln w="12700" cap="flat" cmpd="sng" algn="ctr">
          <a:prstDash val="solid"/>
        </a:ln>
        <a:ln w="28575" cap="flat" cmpd="sng" algn="ctr">
          <a:prstDash val="solid"/>
        </a:ln>
        <a:ln w="41275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blipFill rotWithShape="1">
          <a:blip r:embed="rId1"/>
          <a:srcRect l="0" t="0" r="0" b="0"/>
          <a:tile tx="0" ty="0" sx="100000" sy="100000" flip="none" algn="tl"/>
        </a:blipFill>
        <a:gradFill>
          <a:gsLst>
            <a:gs pos="0">
              <a:schemeClr val="phClr">
                <a:tint val="84000"/>
              </a:schemeClr>
            </a:gs>
            <a:gs pos="44000">
              <a:schemeClr val="phClr">
                <a:tint val="93000"/>
              </a:schemeClr>
            </a:gs>
            <a:gs pos="100000">
              <a:schemeClr val="phClr">
                <a:tint val="100000"/>
                <a:shade val="59000"/>
              </a:schemeClr>
            </a:gs>
          </a:gsLst>
          <a:path path="circle">
            <a:fillToRect l="40000" t="60000" r="60000" b="40000"/>
          </a:path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Главная">
  <a:themeElements>
    <a:clrScheme name="Волна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Главная">
      <a:majorFont>
        <a:latin typeface="Arial Black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0000"/>
              </a:schemeClr>
            </a:gs>
            <a:gs pos="35000">
              <a:schemeClr val="phClr">
                <a:tint val="47000"/>
              </a:schemeClr>
            </a:gs>
            <a:gs pos="100000">
              <a:schemeClr val="phClr">
                <a:tint val="25000"/>
              </a:schemeClr>
            </a:gs>
          </a:gsLst>
          <a:lin ang="16200000" scaled="1"/>
          <a:tileRect l="0" t="0" r="0" b="0"/>
        </a:gradFill>
        <a:solidFill>
          <a:schemeClr val="phClr"/>
        </a:solidFill>
      </a:fillStyleLst>
      <a:lnStyleLst>
        <a:ln w="12700" cap="flat" cmpd="sng" algn="ctr">
          <a:prstDash val="solid"/>
        </a:ln>
        <a:ln w="28575" cap="flat" cmpd="sng" algn="ctr">
          <a:prstDash val="solid"/>
        </a:ln>
        <a:ln w="41275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blipFill rotWithShape="1">
          <a:blip r:embed="rId1"/>
          <a:srcRect l="0" t="0" r="0" b="0"/>
          <a:tile tx="0" ty="0" sx="100000" sy="100000" flip="none" algn="tl"/>
        </a:blipFill>
        <a:gradFill>
          <a:gsLst>
            <a:gs pos="0">
              <a:schemeClr val="phClr">
                <a:tint val="84000"/>
              </a:schemeClr>
            </a:gs>
            <a:gs pos="44000">
              <a:schemeClr val="phClr">
                <a:tint val="93000"/>
              </a:schemeClr>
            </a:gs>
            <a:gs pos="100000">
              <a:schemeClr val="phClr">
                <a:tint val="100000"/>
                <a:shade val="59000"/>
              </a:schemeClr>
            </a:gs>
          </a:gsLst>
          <a:path path="circle">
            <a:fillToRect l="40000" t="60000" r="60000" b="40000"/>
          </a:path>
          <a:tileRect l="0" t="0" r="0" b="0"/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Главная">
  <a:themeElements>
    <a:clrScheme name="Волна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Главная">
      <a:majorFont>
        <a:latin typeface="Arial Black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0000"/>
              </a:schemeClr>
            </a:gs>
            <a:gs pos="35000">
              <a:schemeClr val="phClr">
                <a:tint val="47000"/>
              </a:schemeClr>
            </a:gs>
            <a:gs pos="100000">
              <a:schemeClr val="phClr">
                <a:tint val="25000"/>
              </a:schemeClr>
            </a:gs>
          </a:gsLst>
          <a:lin ang="16200000" scaled="1"/>
          <a:tileRect l="0" t="0" r="0" b="0"/>
        </a:gradFill>
        <a:solidFill>
          <a:schemeClr val="phClr"/>
        </a:solidFill>
      </a:fillStyleLst>
      <a:lnStyleLst>
        <a:ln w="12700" cap="flat" cmpd="sng" algn="ctr">
          <a:prstDash val="solid"/>
        </a:ln>
        <a:ln w="28575" cap="flat" cmpd="sng" algn="ctr">
          <a:prstDash val="solid"/>
        </a:ln>
        <a:ln w="41275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blipFill rotWithShape="1">
          <a:blip r:embed="rId1"/>
          <a:srcRect l="0" t="0" r="0" b="0"/>
          <a:tile tx="0" ty="0" sx="100000" sy="100000" flip="none" algn="tl"/>
        </a:blipFill>
        <a:gradFill>
          <a:gsLst>
            <a:gs pos="0">
              <a:schemeClr val="phClr">
                <a:tint val="84000"/>
              </a:schemeClr>
            </a:gs>
            <a:gs pos="44000">
              <a:schemeClr val="phClr">
                <a:tint val="93000"/>
              </a:schemeClr>
            </a:gs>
            <a:gs pos="100000">
              <a:schemeClr val="phClr">
                <a:tint val="100000"/>
                <a:shade val="59000"/>
              </a:schemeClr>
            </a:gs>
          </a:gsLst>
          <a:path path="circle">
            <a:fillToRect l="40000" t="60000" r="60000" b="40000"/>
          </a:path>
          <a:tileRect l="0" t="0" r="0" b="0"/>
        </a:gradFill>
      </a:bgFillStyleLst>
    </a:fmtScheme>
  </a:themeElements>
</a:theme>
</file>

<file path=ppt/theme/theme13.xml><?xml version="1.0" encoding="utf-8"?>
<a:theme xmlns:a="http://schemas.openxmlformats.org/drawingml/2006/main" xmlns:r="http://schemas.openxmlformats.org/officeDocument/2006/relationships" name="Главная">
  <a:themeElements>
    <a:clrScheme name="Волна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Главная">
      <a:majorFont>
        <a:latin typeface="Arial Black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0000"/>
              </a:schemeClr>
            </a:gs>
            <a:gs pos="35000">
              <a:schemeClr val="phClr">
                <a:tint val="47000"/>
              </a:schemeClr>
            </a:gs>
            <a:gs pos="100000">
              <a:schemeClr val="phClr">
                <a:tint val="25000"/>
              </a:schemeClr>
            </a:gs>
          </a:gsLst>
          <a:lin ang="16200000" scaled="1"/>
          <a:tileRect l="0" t="0" r="0" b="0"/>
        </a:gradFill>
        <a:solidFill>
          <a:schemeClr val="phClr"/>
        </a:solidFill>
      </a:fillStyleLst>
      <a:lnStyleLst>
        <a:ln w="12700" cap="flat" cmpd="sng" algn="ctr">
          <a:prstDash val="solid"/>
        </a:ln>
        <a:ln w="28575" cap="flat" cmpd="sng" algn="ctr">
          <a:prstDash val="solid"/>
        </a:ln>
        <a:ln w="41275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blipFill rotWithShape="1">
          <a:blip r:embed="rId1"/>
          <a:srcRect l="0" t="0" r="0" b="0"/>
          <a:tile tx="0" ty="0" sx="100000" sy="100000" flip="none" algn="tl"/>
        </a:blipFill>
        <a:gradFill>
          <a:gsLst>
            <a:gs pos="0">
              <a:schemeClr val="phClr">
                <a:tint val="84000"/>
              </a:schemeClr>
            </a:gs>
            <a:gs pos="44000">
              <a:schemeClr val="phClr">
                <a:tint val="93000"/>
              </a:schemeClr>
            </a:gs>
            <a:gs pos="100000">
              <a:schemeClr val="phClr">
                <a:tint val="100000"/>
                <a:shade val="59000"/>
              </a:schemeClr>
            </a:gs>
          </a:gsLst>
          <a:path path="circle">
            <a:fillToRect l="40000" t="60000" r="60000" b="40000"/>
          </a:path>
          <a:tileRect l="0" t="0" r="0" b="0"/>
        </a:gradFill>
      </a:bgFillStyleLst>
    </a:fmtScheme>
  </a:themeElements>
</a:theme>
</file>

<file path=ppt/theme/theme14.xml><?xml version="1.0" encoding="utf-8"?>
<a:theme xmlns:a="http://schemas.openxmlformats.org/drawingml/2006/main" xmlns:r="http://schemas.openxmlformats.org/officeDocument/2006/relationships" name="Главная">
  <a:themeElements>
    <a:clrScheme name="Волна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Главная">
      <a:majorFont>
        <a:latin typeface="Arial Black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0000"/>
              </a:schemeClr>
            </a:gs>
            <a:gs pos="35000">
              <a:schemeClr val="phClr">
                <a:tint val="47000"/>
              </a:schemeClr>
            </a:gs>
            <a:gs pos="100000">
              <a:schemeClr val="phClr">
                <a:tint val="25000"/>
              </a:schemeClr>
            </a:gs>
          </a:gsLst>
          <a:lin ang="16200000" scaled="1"/>
          <a:tileRect l="0" t="0" r="0" b="0"/>
        </a:gradFill>
        <a:solidFill>
          <a:schemeClr val="phClr"/>
        </a:solidFill>
      </a:fillStyleLst>
      <a:lnStyleLst>
        <a:ln w="12700" cap="flat" cmpd="sng" algn="ctr">
          <a:prstDash val="solid"/>
        </a:ln>
        <a:ln w="28575" cap="flat" cmpd="sng" algn="ctr">
          <a:prstDash val="solid"/>
        </a:ln>
        <a:ln w="41275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blipFill rotWithShape="1">
          <a:blip r:embed="rId1"/>
          <a:srcRect l="0" t="0" r="0" b="0"/>
          <a:tile tx="0" ty="0" sx="100000" sy="100000" flip="none" algn="tl"/>
        </a:blipFill>
        <a:gradFill>
          <a:gsLst>
            <a:gs pos="0">
              <a:schemeClr val="phClr">
                <a:tint val="84000"/>
              </a:schemeClr>
            </a:gs>
            <a:gs pos="44000">
              <a:schemeClr val="phClr">
                <a:tint val="93000"/>
              </a:schemeClr>
            </a:gs>
            <a:gs pos="100000">
              <a:schemeClr val="phClr">
                <a:tint val="100000"/>
                <a:shade val="59000"/>
              </a:schemeClr>
            </a:gs>
          </a:gsLst>
          <a:path path="circle">
            <a:fillToRect l="40000" t="60000" r="60000" b="40000"/>
          </a:path>
          <a:tileRect l="0" t="0" r="0" b="0"/>
        </a:gradFill>
      </a:bgFillStyleLst>
    </a:fmtScheme>
  </a:themeElements>
</a:theme>
</file>

<file path=ppt/theme/theme15.xml><?xml version="1.0" encoding="utf-8"?>
<a:theme xmlns:a="http://schemas.openxmlformats.org/drawingml/2006/main" xmlns:r="http://schemas.openxmlformats.org/officeDocument/2006/relationships" name="Главная">
  <a:themeElements>
    <a:clrScheme name="Волна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Главная">
      <a:majorFont>
        <a:latin typeface="Arial Black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0000"/>
              </a:schemeClr>
            </a:gs>
            <a:gs pos="35000">
              <a:schemeClr val="phClr">
                <a:tint val="47000"/>
              </a:schemeClr>
            </a:gs>
            <a:gs pos="100000">
              <a:schemeClr val="phClr">
                <a:tint val="25000"/>
              </a:schemeClr>
            </a:gs>
          </a:gsLst>
          <a:lin ang="16200000" scaled="1"/>
          <a:tileRect l="0" t="0" r="0" b="0"/>
        </a:gradFill>
        <a:solidFill>
          <a:schemeClr val="phClr"/>
        </a:solidFill>
      </a:fillStyleLst>
      <a:lnStyleLst>
        <a:ln w="12700" cap="flat" cmpd="sng" algn="ctr">
          <a:prstDash val="solid"/>
        </a:ln>
        <a:ln w="28575" cap="flat" cmpd="sng" algn="ctr">
          <a:prstDash val="solid"/>
        </a:ln>
        <a:ln w="41275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blipFill rotWithShape="1">
          <a:blip r:embed="rId1"/>
          <a:srcRect l="0" t="0" r="0" b="0"/>
          <a:tile tx="0" ty="0" sx="100000" sy="100000" flip="none" algn="tl"/>
        </a:blipFill>
        <a:gradFill>
          <a:gsLst>
            <a:gs pos="0">
              <a:schemeClr val="phClr">
                <a:tint val="84000"/>
              </a:schemeClr>
            </a:gs>
            <a:gs pos="44000">
              <a:schemeClr val="phClr">
                <a:tint val="93000"/>
              </a:schemeClr>
            </a:gs>
            <a:gs pos="100000">
              <a:schemeClr val="phClr">
                <a:tint val="100000"/>
                <a:shade val="59000"/>
              </a:schemeClr>
            </a:gs>
          </a:gsLst>
          <a:path path="circle">
            <a:fillToRect l="40000" t="60000" r="60000" b="40000"/>
          </a:path>
          <a:tileRect l="0" t="0" r="0" b="0"/>
        </a:gradFill>
      </a:bgFillStyleLst>
    </a:fmtScheme>
  </a:themeElements>
</a:theme>
</file>

<file path=ppt/theme/theme16.xml><?xml version="1.0" encoding="utf-8"?>
<a:theme xmlns:a="http://schemas.openxmlformats.org/drawingml/2006/main" xmlns:r="http://schemas.openxmlformats.org/officeDocument/2006/relationships" name="Главная">
  <a:themeElements>
    <a:clrScheme name="Волна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Главная">
      <a:majorFont>
        <a:latin typeface="Arial Black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0000"/>
              </a:schemeClr>
            </a:gs>
            <a:gs pos="35000">
              <a:schemeClr val="phClr">
                <a:tint val="47000"/>
              </a:schemeClr>
            </a:gs>
            <a:gs pos="100000">
              <a:schemeClr val="phClr">
                <a:tint val="25000"/>
              </a:schemeClr>
            </a:gs>
          </a:gsLst>
          <a:lin ang="16200000" scaled="1"/>
          <a:tileRect l="0" t="0" r="0" b="0"/>
        </a:gradFill>
        <a:solidFill>
          <a:schemeClr val="phClr"/>
        </a:solidFill>
      </a:fillStyleLst>
      <a:lnStyleLst>
        <a:ln w="12700" cap="flat" cmpd="sng" algn="ctr">
          <a:prstDash val="solid"/>
        </a:ln>
        <a:ln w="28575" cap="flat" cmpd="sng" algn="ctr">
          <a:prstDash val="solid"/>
        </a:ln>
        <a:ln w="41275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blipFill rotWithShape="1">
          <a:blip r:embed="rId1"/>
          <a:srcRect l="0" t="0" r="0" b="0"/>
          <a:tile tx="0" ty="0" sx="100000" sy="100000" flip="none" algn="tl"/>
        </a:blipFill>
        <a:gradFill>
          <a:gsLst>
            <a:gs pos="0">
              <a:schemeClr val="phClr">
                <a:tint val="84000"/>
              </a:schemeClr>
            </a:gs>
            <a:gs pos="44000">
              <a:schemeClr val="phClr">
                <a:tint val="93000"/>
              </a:schemeClr>
            </a:gs>
            <a:gs pos="100000">
              <a:schemeClr val="phClr">
                <a:tint val="100000"/>
                <a:shade val="59000"/>
              </a:schemeClr>
            </a:gs>
          </a:gsLst>
          <a:path path="circle">
            <a:fillToRect l="40000" t="60000" r="60000" b="40000"/>
          </a:path>
          <a:tileRect l="0" t="0" r="0" b="0"/>
        </a:gradFill>
      </a:bgFillStyleLst>
    </a:fmtScheme>
  </a:themeElements>
</a:theme>
</file>

<file path=ppt/theme/theme17.xml><?xml version="1.0" encoding="utf-8"?>
<a:theme xmlns:a="http://schemas.openxmlformats.org/drawingml/2006/main" xmlns:r="http://schemas.openxmlformats.org/officeDocument/2006/relationships" name="Главная">
  <a:themeElements>
    <a:clrScheme name="Волна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Главная">
      <a:majorFont>
        <a:latin typeface="Arial Black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0000"/>
              </a:schemeClr>
            </a:gs>
            <a:gs pos="35000">
              <a:schemeClr val="phClr">
                <a:tint val="47000"/>
              </a:schemeClr>
            </a:gs>
            <a:gs pos="100000">
              <a:schemeClr val="phClr">
                <a:tint val="25000"/>
              </a:schemeClr>
            </a:gs>
          </a:gsLst>
          <a:lin ang="16200000" scaled="1"/>
          <a:tileRect l="0" t="0" r="0" b="0"/>
        </a:gradFill>
        <a:solidFill>
          <a:schemeClr val="phClr"/>
        </a:solidFill>
      </a:fillStyleLst>
      <a:lnStyleLst>
        <a:ln w="12700" cap="flat" cmpd="sng" algn="ctr">
          <a:prstDash val="solid"/>
        </a:ln>
        <a:ln w="28575" cap="flat" cmpd="sng" algn="ctr">
          <a:prstDash val="solid"/>
        </a:ln>
        <a:ln w="41275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blipFill rotWithShape="1">
          <a:blip r:embed="rId1"/>
          <a:srcRect l="0" t="0" r="0" b="0"/>
          <a:tile tx="0" ty="0" sx="100000" sy="100000" flip="none" algn="tl"/>
        </a:blipFill>
        <a:gradFill>
          <a:gsLst>
            <a:gs pos="0">
              <a:schemeClr val="phClr">
                <a:tint val="84000"/>
              </a:schemeClr>
            </a:gs>
            <a:gs pos="44000">
              <a:schemeClr val="phClr">
                <a:tint val="93000"/>
              </a:schemeClr>
            </a:gs>
            <a:gs pos="100000">
              <a:schemeClr val="phClr">
                <a:tint val="100000"/>
                <a:shade val="59000"/>
              </a:schemeClr>
            </a:gs>
          </a:gsLst>
          <a:path path="circle">
            <a:fillToRect l="40000" t="60000" r="60000" b="40000"/>
          </a:path>
          <a:tileRect l="0" t="0" r="0" b="0"/>
        </a:gradFill>
      </a:bgFillStyleLst>
    </a:fmtScheme>
  </a:themeElements>
</a:theme>
</file>

<file path=ppt/theme/theme18.xml><?xml version="1.0" encoding="utf-8"?>
<a:theme xmlns:a="http://schemas.openxmlformats.org/drawingml/2006/main" xmlns:r="http://schemas.openxmlformats.org/officeDocument/2006/relationships" name="Главная">
  <a:themeElements>
    <a:clrScheme name="Волна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Главная">
      <a:majorFont>
        <a:latin typeface="Arial Black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0000"/>
              </a:schemeClr>
            </a:gs>
            <a:gs pos="35000">
              <a:schemeClr val="phClr">
                <a:tint val="47000"/>
              </a:schemeClr>
            </a:gs>
            <a:gs pos="100000">
              <a:schemeClr val="phClr">
                <a:tint val="25000"/>
              </a:schemeClr>
            </a:gs>
          </a:gsLst>
          <a:lin ang="16200000" scaled="1"/>
          <a:tileRect l="0" t="0" r="0" b="0"/>
        </a:gradFill>
        <a:solidFill>
          <a:schemeClr val="phClr"/>
        </a:solidFill>
      </a:fillStyleLst>
      <a:lnStyleLst>
        <a:ln w="12700" cap="flat" cmpd="sng" algn="ctr">
          <a:prstDash val="solid"/>
        </a:ln>
        <a:ln w="28575" cap="flat" cmpd="sng" algn="ctr">
          <a:prstDash val="solid"/>
        </a:ln>
        <a:ln w="41275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blipFill rotWithShape="1">
          <a:blip r:embed="rId1"/>
          <a:srcRect l="0" t="0" r="0" b="0"/>
          <a:tile tx="0" ty="0" sx="100000" sy="100000" flip="none" algn="tl"/>
        </a:blipFill>
        <a:gradFill>
          <a:gsLst>
            <a:gs pos="0">
              <a:schemeClr val="phClr">
                <a:tint val="84000"/>
              </a:schemeClr>
            </a:gs>
            <a:gs pos="44000">
              <a:schemeClr val="phClr">
                <a:tint val="93000"/>
              </a:schemeClr>
            </a:gs>
            <a:gs pos="100000">
              <a:schemeClr val="phClr">
                <a:tint val="100000"/>
                <a:shade val="59000"/>
              </a:schemeClr>
            </a:gs>
          </a:gsLst>
          <a:path path="circle">
            <a:fillToRect l="40000" t="60000" r="60000" b="40000"/>
          </a:path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Главная">
  <a:themeElements>
    <a:clrScheme name="Волна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Главная">
      <a:majorFont>
        <a:latin typeface="Arial Black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0000"/>
              </a:schemeClr>
            </a:gs>
            <a:gs pos="35000">
              <a:schemeClr val="phClr">
                <a:tint val="47000"/>
              </a:schemeClr>
            </a:gs>
            <a:gs pos="100000">
              <a:schemeClr val="phClr">
                <a:tint val="25000"/>
              </a:schemeClr>
            </a:gs>
          </a:gsLst>
          <a:lin ang="16200000" scaled="1"/>
          <a:tileRect l="0" t="0" r="0" b="0"/>
        </a:gradFill>
        <a:solidFill>
          <a:schemeClr val="phClr"/>
        </a:solidFill>
      </a:fillStyleLst>
      <a:lnStyleLst>
        <a:ln w="12700" cap="flat" cmpd="sng" algn="ctr">
          <a:prstDash val="solid"/>
        </a:ln>
        <a:ln w="28575" cap="flat" cmpd="sng" algn="ctr">
          <a:prstDash val="solid"/>
        </a:ln>
        <a:ln w="41275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blipFill rotWithShape="1">
          <a:blip r:embed="rId1"/>
          <a:srcRect l="0" t="0" r="0" b="0"/>
          <a:tile tx="0" ty="0" sx="100000" sy="100000" flip="none" algn="tl"/>
        </a:blipFill>
        <a:gradFill>
          <a:gsLst>
            <a:gs pos="0">
              <a:schemeClr val="phClr">
                <a:tint val="84000"/>
              </a:schemeClr>
            </a:gs>
            <a:gs pos="44000">
              <a:schemeClr val="phClr">
                <a:tint val="93000"/>
              </a:schemeClr>
            </a:gs>
            <a:gs pos="100000">
              <a:schemeClr val="phClr">
                <a:tint val="100000"/>
                <a:shade val="59000"/>
              </a:schemeClr>
            </a:gs>
          </a:gsLst>
          <a:path path="circle">
            <a:fillToRect l="40000" t="60000" r="60000" b="40000"/>
          </a:path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Главная">
  <a:themeElements>
    <a:clrScheme name="Волна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Главная">
      <a:majorFont>
        <a:latin typeface="Arial Black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0000"/>
              </a:schemeClr>
            </a:gs>
            <a:gs pos="35000">
              <a:schemeClr val="phClr">
                <a:tint val="47000"/>
              </a:schemeClr>
            </a:gs>
            <a:gs pos="100000">
              <a:schemeClr val="phClr">
                <a:tint val="25000"/>
              </a:schemeClr>
            </a:gs>
          </a:gsLst>
          <a:lin ang="16200000" scaled="1"/>
          <a:tileRect l="0" t="0" r="0" b="0"/>
        </a:gradFill>
        <a:solidFill>
          <a:schemeClr val="phClr"/>
        </a:solidFill>
      </a:fillStyleLst>
      <a:lnStyleLst>
        <a:ln w="12700" cap="flat" cmpd="sng" algn="ctr">
          <a:prstDash val="solid"/>
        </a:ln>
        <a:ln w="28575" cap="flat" cmpd="sng" algn="ctr">
          <a:prstDash val="solid"/>
        </a:ln>
        <a:ln w="41275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blipFill rotWithShape="1">
          <a:blip r:embed="rId1"/>
          <a:srcRect l="0" t="0" r="0" b="0"/>
          <a:tile tx="0" ty="0" sx="100000" sy="100000" flip="none" algn="tl"/>
        </a:blipFill>
        <a:gradFill>
          <a:gsLst>
            <a:gs pos="0">
              <a:schemeClr val="phClr">
                <a:tint val="84000"/>
              </a:schemeClr>
            </a:gs>
            <a:gs pos="44000">
              <a:schemeClr val="phClr">
                <a:tint val="93000"/>
              </a:schemeClr>
            </a:gs>
            <a:gs pos="100000">
              <a:schemeClr val="phClr">
                <a:tint val="100000"/>
                <a:shade val="59000"/>
              </a:schemeClr>
            </a:gs>
          </a:gsLst>
          <a:path path="circle">
            <a:fillToRect l="40000" t="60000" r="60000" b="40000"/>
          </a:path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Главная">
  <a:themeElements>
    <a:clrScheme name="Волна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Главная">
      <a:majorFont>
        <a:latin typeface="Arial Black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0000"/>
              </a:schemeClr>
            </a:gs>
            <a:gs pos="35000">
              <a:schemeClr val="phClr">
                <a:tint val="47000"/>
              </a:schemeClr>
            </a:gs>
            <a:gs pos="100000">
              <a:schemeClr val="phClr">
                <a:tint val="25000"/>
              </a:schemeClr>
            </a:gs>
          </a:gsLst>
          <a:lin ang="16200000" scaled="1"/>
          <a:tileRect l="0" t="0" r="0" b="0"/>
        </a:gradFill>
        <a:solidFill>
          <a:schemeClr val="phClr"/>
        </a:solidFill>
      </a:fillStyleLst>
      <a:lnStyleLst>
        <a:ln w="12700" cap="flat" cmpd="sng" algn="ctr">
          <a:prstDash val="solid"/>
        </a:ln>
        <a:ln w="28575" cap="flat" cmpd="sng" algn="ctr">
          <a:prstDash val="solid"/>
        </a:ln>
        <a:ln w="41275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blipFill rotWithShape="1">
          <a:blip r:embed="rId1"/>
          <a:srcRect l="0" t="0" r="0" b="0"/>
          <a:tile tx="0" ty="0" sx="100000" sy="100000" flip="none" algn="tl"/>
        </a:blipFill>
        <a:gradFill>
          <a:gsLst>
            <a:gs pos="0">
              <a:schemeClr val="phClr">
                <a:tint val="84000"/>
              </a:schemeClr>
            </a:gs>
            <a:gs pos="44000">
              <a:schemeClr val="phClr">
                <a:tint val="93000"/>
              </a:schemeClr>
            </a:gs>
            <a:gs pos="100000">
              <a:schemeClr val="phClr">
                <a:tint val="100000"/>
                <a:shade val="59000"/>
              </a:schemeClr>
            </a:gs>
          </a:gsLst>
          <a:path path="circle">
            <a:fillToRect l="40000" t="60000" r="60000" b="40000"/>
          </a:path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Главная">
  <a:themeElements>
    <a:clrScheme name="Волна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Главная">
      <a:majorFont>
        <a:latin typeface="Arial Black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0000"/>
              </a:schemeClr>
            </a:gs>
            <a:gs pos="35000">
              <a:schemeClr val="phClr">
                <a:tint val="47000"/>
              </a:schemeClr>
            </a:gs>
            <a:gs pos="100000">
              <a:schemeClr val="phClr">
                <a:tint val="25000"/>
              </a:schemeClr>
            </a:gs>
          </a:gsLst>
          <a:lin ang="16200000" scaled="1"/>
          <a:tileRect l="0" t="0" r="0" b="0"/>
        </a:gradFill>
        <a:solidFill>
          <a:schemeClr val="phClr"/>
        </a:solidFill>
      </a:fillStyleLst>
      <a:lnStyleLst>
        <a:ln w="12700" cap="flat" cmpd="sng" algn="ctr">
          <a:prstDash val="solid"/>
        </a:ln>
        <a:ln w="28575" cap="flat" cmpd="sng" algn="ctr">
          <a:prstDash val="solid"/>
        </a:ln>
        <a:ln w="41275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blipFill rotWithShape="1">
          <a:blip r:embed="rId1"/>
          <a:srcRect l="0" t="0" r="0" b="0"/>
          <a:tile tx="0" ty="0" sx="100000" sy="100000" flip="none" algn="tl"/>
        </a:blipFill>
        <a:gradFill>
          <a:gsLst>
            <a:gs pos="0">
              <a:schemeClr val="phClr">
                <a:tint val="84000"/>
              </a:schemeClr>
            </a:gs>
            <a:gs pos="44000">
              <a:schemeClr val="phClr">
                <a:tint val="93000"/>
              </a:schemeClr>
            </a:gs>
            <a:gs pos="100000">
              <a:schemeClr val="phClr">
                <a:tint val="100000"/>
                <a:shade val="59000"/>
              </a:schemeClr>
            </a:gs>
          </a:gsLst>
          <a:path path="circle">
            <a:fillToRect l="40000" t="60000" r="60000" b="40000"/>
          </a:path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Главная">
  <a:themeElements>
    <a:clrScheme name="Волна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Главная">
      <a:majorFont>
        <a:latin typeface="Arial Black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0000"/>
              </a:schemeClr>
            </a:gs>
            <a:gs pos="35000">
              <a:schemeClr val="phClr">
                <a:tint val="47000"/>
              </a:schemeClr>
            </a:gs>
            <a:gs pos="100000">
              <a:schemeClr val="phClr">
                <a:tint val="25000"/>
              </a:schemeClr>
            </a:gs>
          </a:gsLst>
          <a:lin ang="16200000" scaled="1"/>
          <a:tileRect l="0" t="0" r="0" b="0"/>
        </a:gradFill>
        <a:solidFill>
          <a:schemeClr val="phClr"/>
        </a:solidFill>
      </a:fillStyleLst>
      <a:lnStyleLst>
        <a:ln w="12700" cap="flat" cmpd="sng" algn="ctr">
          <a:prstDash val="solid"/>
        </a:ln>
        <a:ln w="28575" cap="flat" cmpd="sng" algn="ctr">
          <a:prstDash val="solid"/>
        </a:ln>
        <a:ln w="41275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blipFill rotWithShape="1">
          <a:blip r:embed="rId1"/>
          <a:srcRect l="0" t="0" r="0" b="0"/>
          <a:tile tx="0" ty="0" sx="100000" sy="100000" flip="none" algn="tl"/>
        </a:blipFill>
        <a:gradFill>
          <a:gsLst>
            <a:gs pos="0">
              <a:schemeClr val="phClr">
                <a:tint val="84000"/>
              </a:schemeClr>
            </a:gs>
            <a:gs pos="44000">
              <a:schemeClr val="phClr">
                <a:tint val="93000"/>
              </a:schemeClr>
            </a:gs>
            <a:gs pos="100000">
              <a:schemeClr val="phClr">
                <a:tint val="100000"/>
                <a:shade val="59000"/>
              </a:schemeClr>
            </a:gs>
          </a:gsLst>
          <a:path path="circle">
            <a:fillToRect l="40000" t="60000" r="60000" b="40000"/>
          </a:path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Главная">
  <a:themeElements>
    <a:clrScheme name="Волна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Главная">
      <a:majorFont>
        <a:latin typeface="Arial Black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0000"/>
              </a:schemeClr>
            </a:gs>
            <a:gs pos="35000">
              <a:schemeClr val="phClr">
                <a:tint val="47000"/>
              </a:schemeClr>
            </a:gs>
            <a:gs pos="100000">
              <a:schemeClr val="phClr">
                <a:tint val="25000"/>
              </a:schemeClr>
            </a:gs>
          </a:gsLst>
          <a:lin ang="16200000" scaled="1"/>
          <a:tileRect l="0" t="0" r="0" b="0"/>
        </a:gradFill>
        <a:solidFill>
          <a:schemeClr val="phClr"/>
        </a:solidFill>
      </a:fillStyleLst>
      <a:lnStyleLst>
        <a:ln w="12700" cap="flat" cmpd="sng" algn="ctr">
          <a:prstDash val="solid"/>
        </a:ln>
        <a:ln w="28575" cap="flat" cmpd="sng" algn="ctr">
          <a:prstDash val="solid"/>
        </a:ln>
        <a:ln w="41275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blipFill rotWithShape="1">
          <a:blip r:embed="rId1"/>
          <a:srcRect l="0" t="0" r="0" b="0"/>
          <a:tile tx="0" ty="0" sx="100000" sy="100000" flip="none" algn="tl"/>
        </a:blipFill>
        <a:gradFill>
          <a:gsLst>
            <a:gs pos="0">
              <a:schemeClr val="phClr">
                <a:tint val="84000"/>
              </a:schemeClr>
            </a:gs>
            <a:gs pos="44000">
              <a:schemeClr val="phClr">
                <a:tint val="93000"/>
              </a:schemeClr>
            </a:gs>
            <a:gs pos="100000">
              <a:schemeClr val="phClr">
                <a:tint val="100000"/>
                <a:shade val="59000"/>
              </a:schemeClr>
            </a:gs>
          </a:gsLst>
          <a:path path="circle">
            <a:fillToRect l="40000" t="60000" r="60000" b="40000"/>
          </a:path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Главная">
  <a:themeElements>
    <a:clrScheme name="Волна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Главная">
      <a:majorFont>
        <a:latin typeface="Arial Black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0000"/>
              </a:schemeClr>
            </a:gs>
            <a:gs pos="35000">
              <a:schemeClr val="phClr">
                <a:tint val="47000"/>
              </a:schemeClr>
            </a:gs>
            <a:gs pos="100000">
              <a:schemeClr val="phClr">
                <a:tint val="25000"/>
              </a:schemeClr>
            </a:gs>
          </a:gsLst>
          <a:lin ang="16200000" scaled="1"/>
          <a:tileRect l="0" t="0" r="0" b="0"/>
        </a:gradFill>
        <a:solidFill>
          <a:schemeClr val="phClr"/>
        </a:solidFill>
      </a:fillStyleLst>
      <a:lnStyleLst>
        <a:ln w="12700" cap="flat" cmpd="sng" algn="ctr">
          <a:prstDash val="solid"/>
        </a:ln>
        <a:ln w="28575" cap="flat" cmpd="sng" algn="ctr">
          <a:prstDash val="solid"/>
        </a:ln>
        <a:ln w="41275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blipFill rotWithShape="1">
          <a:blip r:embed="rId1"/>
          <a:srcRect l="0" t="0" r="0" b="0"/>
          <a:tile tx="0" ty="0" sx="100000" sy="100000" flip="none" algn="tl"/>
        </a:blipFill>
        <a:gradFill>
          <a:gsLst>
            <a:gs pos="0">
              <a:schemeClr val="phClr">
                <a:tint val="84000"/>
              </a:schemeClr>
            </a:gs>
            <a:gs pos="44000">
              <a:schemeClr val="phClr">
                <a:tint val="93000"/>
              </a:schemeClr>
            </a:gs>
            <a:gs pos="100000">
              <a:schemeClr val="phClr">
                <a:tint val="100000"/>
                <a:shade val="59000"/>
              </a:schemeClr>
            </a:gs>
          </a:gsLst>
          <a:path path="circle">
            <a:fillToRect l="40000" t="60000" r="60000" b="40000"/>
          </a:path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Главная">
  <a:themeElements>
    <a:clrScheme name="Волна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Главная">
      <a:majorFont>
        <a:latin typeface="Arial Black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0000"/>
              </a:schemeClr>
            </a:gs>
            <a:gs pos="35000">
              <a:schemeClr val="phClr">
                <a:tint val="47000"/>
              </a:schemeClr>
            </a:gs>
            <a:gs pos="100000">
              <a:schemeClr val="phClr">
                <a:tint val="25000"/>
              </a:schemeClr>
            </a:gs>
          </a:gsLst>
          <a:lin ang="16200000" scaled="1"/>
          <a:tileRect l="0" t="0" r="0" b="0"/>
        </a:gradFill>
        <a:solidFill>
          <a:schemeClr val="phClr"/>
        </a:solidFill>
      </a:fillStyleLst>
      <a:lnStyleLst>
        <a:ln w="12700" cap="flat" cmpd="sng" algn="ctr">
          <a:prstDash val="solid"/>
        </a:ln>
        <a:ln w="28575" cap="flat" cmpd="sng" algn="ctr">
          <a:prstDash val="solid"/>
        </a:ln>
        <a:ln w="41275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blipFill rotWithShape="1">
          <a:blip r:embed="rId1"/>
          <a:srcRect l="0" t="0" r="0" b="0"/>
          <a:tile tx="0" ty="0" sx="100000" sy="100000" flip="none" algn="tl"/>
        </a:blipFill>
        <a:gradFill>
          <a:gsLst>
            <a:gs pos="0">
              <a:schemeClr val="phClr">
                <a:tint val="84000"/>
              </a:schemeClr>
            </a:gs>
            <a:gs pos="44000">
              <a:schemeClr val="phClr">
                <a:tint val="93000"/>
              </a:schemeClr>
            </a:gs>
            <a:gs pos="100000">
              <a:schemeClr val="phClr">
                <a:tint val="100000"/>
                <a:shade val="59000"/>
              </a:schemeClr>
            </a:gs>
          </a:gsLst>
          <a:path path="circle">
            <a:fillToRect l="40000" t="60000" r="60000" b="40000"/>
          </a:path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512</TotalTime>
  <Application>LibreOffice/24.2.2.2$Windows_X86_64 LibreOffice_project/d56cc158d8a96260b836f100ef4b4ef25d6f1a01</Application>
  <AppVersion>15.0000</AppVersion>
  <Words>97</Words>
  <Paragraphs>14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Иванов Станислав Юрьевич</dc:creator>
  <dc:description/>
  <dc:language>ru-RU</dc:language>
  <cp:lastModifiedBy/>
  <dcterms:modified xsi:type="dcterms:W3CDTF">2024-08-30T05:04:54Z</dcterms:modified>
  <cp:revision>71</cp:revision>
  <dc:subject/>
  <dc:title>НАЗВАНИЕ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Произвольный</vt:lpwstr>
  </property>
  <property fmtid="{D5CDD505-2E9C-101B-9397-08002B2CF9AE}" pid="3" name="Slides">
    <vt:i4>6</vt:i4>
  </property>
</Properties>
</file>