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4" r:id="rId1"/>
  </p:sldMasterIdLst>
  <p:notesMasterIdLst>
    <p:notesMasterId r:id="rId3"/>
  </p:notesMasterIdLst>
  <p:sldIdLst>
    <p:sldId id="278" r:id="rId2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00"/>
    <a:srgbClr val="FF6600"/>
    <a:srgbClr val="FFFF00"/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43" autoAdjust="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EB2154F-2183-405B-8733-272A52D45AB7}" type="datetimeFigureOut">
              <a:rPr lang="ru-RU"/>
              <a:pPr>
                <a:defRPr/>
              </a:pPr>
              <a:t>26.05.2015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D6140FF-53B6-4460-A506-73725D8798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284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2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9" y="5354640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CE4D0-6CCA-4A1D-AA76-D69CCAB008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60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910DC-41D2-4D07-A0BA-88FF7931CA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062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2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9" y="714377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2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C59DD-3285-47EA-8570-FF7E37019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721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060AD-2059-4DD1-AEAE-1E44EBE62D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056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90" y="4203701"/>
            <a:ext cx="2876551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6" y="4075113"/>
            <a:ext cx="5545139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4" y="4087815"/>
            <a:ext cx="5467351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7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9" y="4059240"/>
            <a:ext cx="8723312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7" y="1437449"/>
            <a:ext cx="6417735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D6C5F-7C60-4F98-8AEC-9F2036292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585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D44B3-121F-4910-9AA7-D776D05DF0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945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5" y="3429002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2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AB10E-8ABC-4D42-BD3F-6FAD68FE64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39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217AB-3376-43AA-8EDF-9D79501743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087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2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9" y="714377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64D5A-3BB4-4CB9-8C3F-F73F6B02EE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282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2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9" y="714377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2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3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2A2A4-52F1-4575-AA01-1419BE219E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74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2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9" y="5354640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6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5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F7F3D-040B-49BB-82DC-0F226D5FE2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17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2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9" y="1679577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40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40" y="6249990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90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6" y="6249990"/>
            <a:ext cx="11620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C70C588-5CBF-4890-8704-A7C9D1877E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9" y="2674940"/>
            <a:ext cx="7408863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5" r:id="rId1"/>
    <p:sldLayoutId id="2147484080" r:id="rId2"/>
    <p:sldLayoutId id="2147484086" r:id="rId3"/>
    <p:sldLayoutId id="2147484081" r:id="rId4"/>
    <p:sldLayoutId id="2147484082" r:id="rId5"/>
    <p:sldLayoutId id="2147484083" r:id="rId6"/>
    <p:sldLayoutId id="2147484087" r:id="rId7"/>
    <p:sldLayoutId id="2147484088" r:id="rId8"/>
    <p:sldLayoutId id="2147484089" r:id="rId9"/>
    <p:sldLayoutId id="2147484084" r:id="rId10"/>
    <p:sldLayoutId id="214748409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Verdan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" name="Picture 20" descr="C:\Users\User\Desktop\ВСЕ ПАПКИ!\Над.Мих\schastlivaya_semy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6759">
            <a:off x="2316007" y="2872297"/>
            <a:ext cx="6382853" cy="319726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80728"/>
            <a:ext cx="3728231" cy="4932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ransition spd="slow" advTm="27076">
    <p:cover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1.5|4.4|2.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2505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Волна</vt:lpstr>
      <vt:lpstr>Презентация PowerPoint</vt:lpstr>
    </vt:vector>
  </TitlesOfParts>
  <Company>MoBIL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Шла Маша</dc:title>
  <dc:creator>Надежда</dc:creator>
  <cp:lastModifiedBy>User</cp:lastModifiedBy>
  <cp:revision>196</cp:revision>
  <cp:lastPrinted>2015-04-01T05:38:56Z</cp:lastPrinted>
  <dcterms:created xsi:type="dcterms:W3CDTF">2013-10-08T11:06:17Z</dcterms:created>
  <dcterms:modified xsi:type="dcterms:W3CDTF">2015-05-26T04:22:52Z</dcterms:modified>
</cp:coreProperties>
</file>